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33699-F6CD-4B56-B303-AB6A6F327037}" type="datetimeFigureOut">
              <a:rPr lang="fr-FR" smtClean="0"/>
              <a:pPr/>
              <a:t>12/02/2012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E6F98-05F4-4112-9904-79B30D120E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368152"/>
          </a:xfrm>
        </p:spPr>
        <p:txBody>
          <a:bodyPr>
            <a:normAutofit fontScale="90000"/>
          </a:bodyPr>
          <a:lstStyle/>
          <a:p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b="1" dirty="0" smtClean="0">
                <a:solidFill>
                  <a:srgbClr val="00B050"/>
                </a:solidFill>
              </a:rPr>
              <a:t>1st </a:t>
            </a:r>
            <a:r>
              <a:rPr lang="fr-CA" sz="4000" b="1" dirty="0" err="1" smtClean="0">
                <a:solidFill>
                  <a:srgbClr val="00B050"/>
                </a:solidFill>
              </a:rPr>
              <a:t>Interfaith</a:t>
            </a:r>
            <a:r>
              <a:rPr lang="fr-CA" sz="4000" b="1" dirty="0" smtClean="0">
                <a:solidFill>
                  <a:srgbClr val="00B050"/>
                </a:solidFill>
              </a:rPr>
              <a:t> </a:t>
            </a:r>
            <a:r>
              <a:rPr lang="fr-CA" sz="4000" b="1" smtClean="0">
                <a:solidFill>
                  <a:srgbClr val="00B050"/>
                </a:solidFill>
              </a:rPr>
              <a:t>Walk</a:t>
            </a:r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/>
              <a:t>World </a:t>
            </a:r>
            <a:r>
              <a:rPr lang="fr-CA" sz="4000" dirty="0" err="1" smtClean="0"/>
              <a:t>Interfaith</a:t>
            </a:r>
            <a:r>
              <a:rPr lang="fr-CA" sz="4000" dirty="0" smtClean="0"/>
              <a:t> </a:t>
            </a:r>
            <a:r>
              <a:rPr lang="fr-CA" sz="4000" dirty="0" err="1" smtClean="0"/>
              <a:t>Harmony</a:t>
            </a:r>
            <a:r>
              <a:rPr lang="fr-CA" sz="4000" dirty="0" smtClean="0"/>
              <a:t> </a:t>
            </a:r>
            <a:r>
              <a:rPr lang="fr-CA" sz="4000" dirty="0" err="1" smtClean="0"/>
              <a:t>Week</a:t>
            </a:r>
            <a:r>
              <a:rPr lang="fr-CA" sz="4000" dirty="0" smtClean="0"/>
              <a:t> 2012</a:t>
            </a:r>
            <a:br>
              <a:rPr lang="fr-CA" sz="4000" dirty="0" smtClean="0"/>
            </a:br>
            <a:r>
              <a:rPr lang="fr-CA" dirty="0" smtClean="0"/>
              <a:t/>
            </a:r>
            <a:br>
              <a:rPr lang="fr-CA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3568" y="4293096"/>
            <a:ext cx="7920880" cy="2357430"/>
          </a:xfrm>
        </p:spPr>
        <p:txBody>
          <a:bodyPr>
            <a:normAutofit fontScale="25000" lnSpcReduction="20000"/>
          </a:bodyPr>
          <a:lstStyle/>
          <a:p>
            <a:r>
              <a:rPr lang="en-US" sz="7200" b="1" dirty="0" smtClean="0">
                <a:solidFill>
                  <a:srgbClr val="0070C0"/>
                </a:solidFill>
              </a:rPr>
              <a:t>Join us </a:t>
            </a:r>
          </a:p>
          <a:p>
            <a:r>
              <a:rPr lang="en-US" sz="7200" b="1" dirty="0" smtClean="0">
                <a:solidFill>
                  <a:srgbClr val="0070C0"/>
                </a:solidFill>
              </a:rPr>
              <a:t>to build relationships of respect and trust with people of different religions </a:t>
            </a:r>
          </a:p>
          <a:p>
            <a:r>
              <a:rPr lang="en-US" sz="7200" b="1" dirty="0" smtClean="0">
                <a:solidFill>
                  <a:srgbClr val="0070C0"/>
                </a:solidFill>
              </a:rPr>
              <a:t>so as to facilitate deeper mutual understanding, reconciliation and cooperation </a:t>
            </a:r>
          </a:p>
          <a:p>
            <a:r>
              <a:rPr lang="en-US" sz="7200" b="1" dirty="0" smtClean="0">
                <a:solidFill>
                  <a:srgbClr val="0070C0"/>
                </a:solidFill>
              </a:rPr>
              <a:t>for the common good.</a:t>
            </a:r>
            <a:r>
              <a:rPr lang="fr-CA" sz="7200" b="1" dirty="0" smtClean="0"/>
              <a:t> </a:t>
            </a:r>
          </a:p>
          <a:p>
            <a:r>
              <a:rPr lang="fr-CA" sz="5600" b="1" i="1" dirty="0" err="1" smtClean="0"/>
              <a:t>Interfaith</a:t>
            </a:r>
            <a:r>
              <a:rPr lang="fr-CA" sz="5600" b="1" i="1" dirty="0" smtClean="0"/>
              <a:t> </a:t>
            </a:r>
            <a:r>
              <a:rPr lang="fr-CA" sz="5600" b="1" i="1" dirty="0" err="1" smtClean="0"/>
              <a:t>Committee</a:t>
            </a:r>
            <a:r>
              <a:rPr lang="fr-CA" sz="5600" b="1" i="1" dirty="0" smtClean="0"/>
              <a:t> of Gatineau (2012)</a:t>
            </a:r>
          </a:p>
          <a:p>
            <a:endParaRPr lang="en-US" sz="7200" b="1" dirty="0" smtClean="0">
              <a:solidFill>
                <a:srgbClr val="0070C0"/>
              </a:solidFill>
            </a:endParaRPr>
          </a:p>
          <a:p>
            <a:pPr algn="l"/>
            <a:r>
              <a:rPr lang="fr-CA" sz="7200" i="1" dirty="0" smtClean="0">
                <a:solidFill>
                  <a:srgbClr val="FF0000"/>
                </a:solidFill>
              </a:rPr>
              <a:t>WHEN: </a:t>
            </a:r>
            <a:r>
              <a:rPr lang="fr-CA" sz="7200" b="1" i="1" dirty="0" err="1" smtClean="0">
                <a:solidFill>
                  <a:srgbClr val="FF0000"/>
                </a:solidFill>
              </a:rPr>
              <a:t>February</a:t>
            </a:r>
            <a:r>
              <a:rPr lang="fr-CA" sz="7200" b="1" i="1" dirty="0" smtClean="0">
                <a:solidFill>
                  <a:srgbClr val="FF0000"/>
                </a:solidFill>
              </a:rPr>
              <a:t> 26th 2012, </a:t>
            </a:r>
            <a:r>
              <a:rPr lang="fr-CA" sz="7200" b="1" i="1" dirty="0" err="1" smtClean="0">
                <a:solidFill>
                  <a:srgbClr val="FF0000"/>
                </a:solidFill>
              </a:rPr>
              <a:t>at</a:t>
            </a:r>
            <a:r>
              <a:rPr lang="fr-CA" sz="7200" b="1" i="1" dirty="0" smtClean="0">
                <a:solidFill>
                  <a:srgbClr val="FF0000"/>
                </a:solidFill>
              </a:rPr>
              <a:t> 12:30 p.m.</a:t>
            </a:r>
          </a:p>
          <a:p>
            <a:pPr algn="l"/>
            <a:r>
              <a:rPr lang="fr-CA" sz="6400" b="1" i="1" dirty="0" smtClean="0">
                <a:solidFill>
                  <a:srgbClr val="FF0000"/>
                </a:solidFill>
              </a:rPr>
              <a:t>Point of </a:t>
            </a:r>
            <a:r>
              <a:rPr lang="fr-CA" sz="6400" b="1" i="1" dirty="0" err="1" smtClean="0">
                <a:solidFill>
                  <a:srgbClr val="FF0000"/>
                </a:solidFill>
              </a:rPr>
              <a:t>Departure</a:t>
            </a:r>
            <a:r>
              <a:rPr lang="fr-CA" sz="6400" i="1" dirty="0" smtClean="0">
                <a:solidFill>
                  <a:srgbClr val="FF0000"/>
                </a:solidFill>
              </a:rPr>
              <a:t>: The parking </a:t>
            </a:r>
            <a:r>
              <a:rPr lang="fr-CA" sz="6400" i="1" dirty="0" err="1" smtClean="0">
                <a:solidFill>
                  <a:srgbClr val="FF0000"/>
                </a:solidFill>
              </a:rPr>
              <a:t>at</a:t>
            </a:r>
            <a:r>
              <a:rPr lang="fr-CA" sz="6400" i="1" dirty="0" smtClean="0">
                <a:solidFill>
                  <a:srgbClr val="FF0000"/>
                </a:solidFill>
              </a:rPr>
              <a:t> the back of the </a:t>
            </a:r>
            <a:r>
              <a:rPr lang="fr-CA" sz="6400" i="1" dirty="0" err="1" smtClean="0">
                <a:solidFill>
                  <a:srgbClr val="FF0000"/>
                </a:solidFill>
              </a:rPr>
              <a:t>Catholic</a:t>
            </a:r>
            <a:r>
              <a:rPr lang="fr-CA" sz="6400" i="1" dirty="0" smtClean="0">
                <a:solidFill>
                  <a:srgbClr val="FF0000"/>
                </a:solidFill>
              </a:rPr>
              <a:t> </a:t>
            </a:r>
            <a:r>
              <a:rPr lang="fr-CA" sz="6400" i="1" dirty="0" err="1" smtClean="0">
                <a:solidFill>
                  <a:srgbClr val="FF0000"/>
                </a:solidFill>
              </a:rPr>
              <a:t>Cathedral</a:t>
            </a:r>
            <a:r>
              <a:rPr lang="fr-CA" sz="6400" i="1" dirty="0" smtClean="0">
                <a:solidFill>
                  <a:srgbClr val="FF0000"/>
                </a:solidFill>
              </a:rPr>
              <a:t>  (245 Saint Joseph </a:t>
            </a:r>
            <a:r>
              <a:rPr lang="fr-CA" sz="6400" i="1" dirty="0" err="1" smtClean="0">
                <a:solidFill>
                  <a:srgbClr val="FF0000"/>
                </a:solidFill>
              </a:rPr>
              <a:t>Bvd</a:t>
            </a:r>
            <a:r>
              <a:rPr lang="fr-CA" sz="6400" i="1" dirty="0" smtClean="0">
                <a:solidFill>
                  <a:srgbClr val="FF0000"/>
                </a:solidFill>
              </a:rPr>
              <a:t>) </a:t>
            </a:r>
          </a:p>
          <a:p>
            <a:pPr algn="l"/>
            <a:r>
              <a:rPr lang="fr-CA" sz="6400" b="1" i="1" dirty="0" smtClean="0">
                <a:solidFill>
                  <a:srgbClr val="FF0000"/>
                </a:solidFill>
              </a:rPr>
              <a:t>Point of Destination</a:t>
            </a:r>
            <a:r>
              <a:rPr lang="fr-CA" sz="6400" i="1" dirty="0" smtClean="0">
                <a:solidFill>
                  <a:srgbClr val="FF0000"/>
                </a:solidFill>
              </a:rPr>
              <a:t>: The </a:t>
            </a:r>
            <a:r>
              <a:rPr lang="fr-CA" sz="6400" i="1" dirty="0" err="1" smtClean="0">
                <a:solidFill>
                  <a:srgbClr val="FF0000"/>
                </a:solidFill>
              </a:rPr>
              <a:t>Muslim</a:t>
            </a:r>
            <a:r>
              <a:rPr lang="fr-CA" sz="6400" i="1" dirty="0" smtClean="0">
                <a:solidFill>
                  <a:srgbClr val="FF0000"/>
                </a:solidFill>
              </a:rPr>
              <a:t> </a:t>
            </a:r>
            <a:r>
              <a:rPr lang="fr-CA" sz="6400" i="1" dirty="0" err="1" smtClean="0">
                <a:solidFill>
                  <a:srgbClr val="FF0000"/>
                </a:solidFill>
              </a:rPr>
              <a:t>Mosque</a:t>
            </a:r>
            <a:r>
              <a:rPr lang="fr-CA" sz="6400" i="1" dirty="0" smtClean="0">
                <a:solidFill>
                  <a:srgbClr val="FF0000"/>
                </a:solidFill>
              </a:rPr>
              <a:t> (4 Lois Street)</a:t>
            </a:r>
            <a:endParaRPr lang="fr-CA" sz="6400" b="1" dirty="0" smtClean="0">
              <a:solidFill>
                <a:srgbClr val="FF0000"/>
              </a:solidFill>
            </a:endParaRPr>
          </a:p>
          <a:p>
            <a:endParaRPr lang="fr-CA" b="1" dirty="0" smtClean="0"/>
          </a:p>
          <a:p>
            <a:endParaRPr lang="fr-FR" b="1" dirty="0"/>
          </a:p>
        </p:txBody>
      </p:sp>
      <p:pic>
        <p:nvPicPr>
          <p:cNvPr id="4" name="Image 3" descr="jov-153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556792"/>
            <a:ext cx="7560840" cy="25892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78</Words>
  <Application>Microsoft Office PowerPoint</Application>
  <PresentationFormat>Affichage à l'écran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  1st Interfaith Walk World Interfaith Harmony Week 2012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Semaine mondiale de l’harmonie interconfessionnelle 2012 </dc:title>
  <dc:creator>Miguel</dc:creator>
  <cp:lastModifiedBy>Miguel</cp:lastModifiedBy>
  <cp:revision>17</cp:revision>
  <dcterms:created xsi:type="dcterms:W3CDTF">2012-01-13T21:47:39Z</dcterms:created>
  <dcterms:modified xsi:type="dcterms:W3CDTF">2012-02-12T21:21:50Z</dcterms:modified>
</cp:coreProperties>
</file>