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00" name="Shape 100"/>
          <p:cNvSpPr/>
          <p:nvPr>
            <p:ph type="sldImg"/>
          </p:nvPr>
        </p:nvSpPr>
        <p:spPr>
          <a:xfrm>
            <a:off x="1143000" y="685800"/>
            <a:ext cx="4572000" cy="3429000"/>
          </a:xfrm>
          <a:prstGeom prst="rect">
            <a:avLst/>
          </a:prstGeom>
        </p:spPr>
        <p:txBody>
          <a:bodyPr/>
          <a:lstStyle/>
          <a:p>
            <a:pPr/>
          </a:p>
        </p:txBody>
      </p:sp>
      <p:sp>
        <p:nvSpPr>
          <p:cNvPr id="101" name="Shape 101"/>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1143000" y="1122362"/>
            <a:ext cx="6858000" cy="2387601"/>
          </a:xfrm>
          <a:prstGeom prst="rect">
            <a:avLst/>
          </a:prstGeom>
        </p:spPr>
        <p:txBody>
          <a:bodyPr anchor="b"/>
          <a:lstStyle>
            <a:lvl1pPr algn="ctr">
              <a:defRPr sz="4500"/>
            </a:lvl1pPr>
          </a:lstStyle>
          <a:p>
            <a:pPr/>
            <a:r>
              <a:t>Title Text</a:t>
            </a:r>
          </a:p>
        </p:txBody>
      </p:sp>
      <p:sp>
        <p:nvSpPr>
          <p:cNvPr id="12" name="Body Level One…"/>
          <p:cNvSpPr txBox="1"/>
          <p:nvPr>
            <p:ph type="body" sz="quarter" idx="1"/>
          </p:nvPr>
        </p:nvSpPr>
        <p:spPr>
          <a:xfrm>
            <a:off x="1143000" y="3602037"/>
            <a:ext cx="6858000" cy="1655763"/>
          </a:xfrm>
          <a:prstGeom prst="rect">
            <a:avLst/>
          </a:prstGeom>
        </p:spPr>
        <p:txBody>
          <a:bodyPr/>
          <a:lstStyle>
            <a:lvl1pPr marL="0" indent="0" algn="ctr">
              <a:buSzTx/>
              <a:buFontTx/>
              <a:buNone/>
              <a:defRPr sz="1800"/>
            </a:lvl1pPr>
            <a:lvl2pPr marL="0" indent="342900" algn="ctr">
              <a:buSzTx/>
              <a:buFontTx/>
              <a:buNone/>
              <a:defRPr sz="1800"/>
            </a:lvl2pPr>
            <a:lvl3pPr marL="0" indent="685800" algn="ctr">
              <a:buSzTx/>
              <a:buFontTx/>
              <a:buNone/>
              <a:defRPr sz="1800"/>
            </a:lvl3pPr>
            <a:lvl4pPr marL="0" indent="1028700" algn="ctr">
              <a:buSzTx/>
              <a:buFontTx/>
              <a:buNone/>
              <a:defRPr sz="1800"/>
            </a:lvl4pPr>
            <a:lvl5pPr marL="0" indent="1371600" algn="ctr">
              <a:buSzTx/>
              <a:buFontTx/>
              <a:buNone/>
              <a:defRPr sz="18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xfrm>
            <a:off x="8291328" y="6429693"/>
            <a:ext cx="224023" cy="21844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91" name="Title Text"/>
          <p:cNvSpPr txBox="1"/>
          <p:nvPr>
            <p:ph type="title"/>
          </p:nvPr>
        </p:nvSpPr>
        <p:spPr>
          <a:xfrm>
            <a:off x="629841" y="457200"/>
            <a:ext cx="2949178" cy="1600200"/>
          </a:xfrm>
          <a:prstGeom prst="rect">
            <a:avLst/>
          </a:prstGeom>
        </p:spPr>
        <p:txBody>
          <a:bodyPr anchor="b"/>
          <a:lstStyle>
            <a:lvl1pPr>
              <a:defRPr sz="2400"/>
            </a:lvl1pPr>
          </a:lstStyle>
          <a:p>
            <a:pPr/>
            <a:r>
              <a:t>Title Text</a:t>
            </a:r>
          </a:p>
        </p:txBody>
      </p:sp>
      <p:sp>
        <p:nvSpPr>
          <p:cNvPr id="92" name="Picture Placeholder 2"/>
          <p:cNvSpPr/>
          <p:nvPr>
            <p:ph type="pic" sz="half" idx="13"/>
          </p:nvPr>
        </p:nvSpPr>
        <p:spPr>
          <a:xfrm>
            <a:off x="3887391" y="987425"/>
            <a:ext cx="4629151" cy="4873626"/>
          </a:xfrm>
          <a:prstGeom prst="rect">
            <a:avLst/>
          </a:prstGeom>
        </p:spPr>
        <p:txBody>
          <a:bodyPr lIns="91439" rIns="91439">
            <a:noAutofit/>
          </a:bodyPr>
          <a:lstStyle/>
          <a:p>
            <a:pPr/>
          </a:p>
        </p:txBody>
      </p:sp>
      <p:sp>
        <p:nvSpPr>
          <p:cNvPr id="93" name="Body Level One…"/>
          <p:cNvSpPr txBox="1"/>
          <p:nvPr>
            <p:ph type="body" sz="quarter" idx="1"/>
          </p:nvPr>
        </p:nvSpPr>
        <p:spPr>
          <a:xfrm>
            <a:off x="629841" y="2057400"/>
            <a:ext cx="2949178" cy="3811588"/>
          </a:xfrm>
          <a:prstGeom prst="rect">
            <a:avLst/>
          </a:prstGeom>
        </p:spPr>
        <p:txBody>
          <a:bodyPr/>
          <a:lstStyle>
            <a:lvl1pPr marL="0" indent="0">
              <a:buSzTx/>
              <a:buFontTx/>
              <a:buNone/>
              <a:defRPr sz="1200"/>
            </a:lvl1pPr>
            <a:lvl2pPr marL="0" indent="342900">
              <a:buSzTx/>
              <a:buFontTx/>
              <a:buNone/>
              <a:defRPr sz="1200"/>
            </a:lvl2pPr>
            <a:lvl3pPr marL="0" indent="685800">
              <a:buSzTx/>
              <a:buFontTx/>
              <a:buNone/>
              <a:defRPr sz="1200"/>
            </a:lvl3pPr>
            <a:lvl4pPr marL="0" indent="1028700">
              <a:buSzTx/>
              <a:buFontTx/>
              <a:buNone/>
              <a:defRPr sz="1200"/>
            </a:lvl4pPr>
            <a:lvl5pPr marL="0" indent="1371600">
              <a:buSzTx/>
              <a:buFontTx/>
              <a:buNone/>
              <a:defRPr sz="1200"/>
            </a:lvl5pPr>
          </a:lstStyle>
          <a:p>
            <a:pPr/>
            <a:r>
              <a:t>Body Level One</a:t>
            </a:r>
          </a:p>
          <a:p>
            <a:pPr lvl="1"/>
            <a:r>
              <a:t>Body Level Two</a:t>
            </a:r>
          </a:p>
          <a:p>
            <a:pPr lvl="2"/>
            <a:r>
              <a:t>Body Level Three</a:t>
            </a:r>
          </a:p>
          <a:p>
            <a:pPr lvl="3"/>
            <a:r>
              <a:t>Body Level Four</a:t>
            </a:r>
          </a:p>
          <a:p>
            <a:pPr lvl="4"/>
            <a:r>
              <a:t>Body Level Five</a:t>
            </a:r>
          </a:p>
        </p:txBody>
      </p:sp>
      <p:sp>
        <p:nvSpPr>
          <p:cNvPr id="9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0">
    <p:spTree>
      <p:nvGrpSpPr>
        <p:cNvPr id="1" name=""/>
        <p:cNvGrpSpPr/>
        <p:nvPr/>
      </p:nvGrpSpPr>
      <p:grpSpPr>
        <a:xfrm>
          <a:off x="0" y="0"/>
          <a:ext cx="0" cy="0"/>
          <a:chOff x="0" y="0"/>
          <a:chExt cx="0" cy="0"/>
        </a:xfrm>
      </p:grpSpPr>
      <p:sp>
        <p:nvSpPr>
          <p:cNvPr id="29" name="Title Text"/>
          <p:cNvSpPr txBox="1"/>
          <p:nvPr>
            <p:ph type="title"/>
          </p:nvPr>
        </p:nvSpPr>
        <p:spPr>
          <a:prstGeom prst="rect">
            <a:avLst/>
          </a:prstGeom>
        </p:spPr>
        <p:txBody>
          <a:bodyPr/>
          <a:lstStyle/>
          <a:p>
            <a:pPr/>
            <a:r>
              <a:t>Title Text</a:t>
            </a:r>
          </a:p>
        </p:txBody>
      </p:sp>
      <p:sp>
        <p:nvSpPr>
          <p:cNvPr id="30"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38" name="Title Text"/>
          <p:cNvSpPr txBox="1"/>
          <p:nvPr>
            <p:ph type="title"/>
          </p:nvPr>
        </p:nvSpPr>
        <p:spPr>
          <a:xfrm>
            <a:off x="623887" y="1709739"/>
            <a:ext cx="7886701" cy="2852737"/>
          </a:xfrm>
          <a:prstGeom prst="rect">
            <a:avLst/>
          </a:prstGeom>
        </p:spPr>
        <p:txBody>
          <a:bodyPr anchor="b"/>
          <a:lstStyle>
            <a:lvl1pPr>
              <a:defRPr sz="4500"/>
            </a:lvl1pPr>
          </a:lstStyle>
          <a:p>
            <a:pPr/>
            <a:r>
              <a:t>Title Text</a:t>
            </a:r>
          </a:p>
        </p:txBody>
      </p:sp>
      <p:sp>
        <p:nvSpPr>
          <p:cNvPr id="39" name="Body Level One…"/>
          <p:cNvSpPr txBox="1"/>
          <p:nvPr>
            <p:ph type="body" sz="quarter" idx="1"/>
          </p:nvPr>
        </p:nvSpPr>
        <p:spPr>
          <a:xfrm>
            <a:off x="623887" y="4589464"/>
            <a:ext cx="7886701" cy="1500188"/>
          </a:xfrm>
          <a:prstGeom prst="rect">
            <a:avLst/>
          </a:prstGeom>
        </p:spPr>
        <p:txBody>
          <a:bodyPr/>
          <a:lstStyle>
            <a:lvl1pPr marL="0" indent="0">
              <a:buSzTx/>
              <a:buFontTx/>
              <a:buNone/>
              <a:defRPr sz="1800">
                <a:solidFill>
                  <a:srgbClr val="888888"/>
                </a:solidFill>
              </a:defRPr>
            </a:lvl1pPr>
            <a:lvl2pPr marL="0" indent="342900">
              <a:buSzTx/>
              <a:buFontTx/>
              <a:buNone/>
              <a:defRPr sz="1800">
                <a:solidFill>
                  <a:srgbClr val="888888"/>
                </a:solidFill>
              </a:defRPr>
            </a:lvl2pPr>
            <a:lvl3pPr marL="0" indent="685800">
              <a:buSzTx/>
              <a:buFontTx/>
              <a:buNone/>
              <a:defRPr sz="1800">
                <a:solidFill>
                  <a:srgbClr val="888888"/>
                </a:solidFill>
              </a:defRPr>
            </a:lvl3pPr>
            <a:lvl4pPr marL="0" indent="1028700">
              <a:buSzTx/>
              <a:buFontTx/>
              <a:buNone/>
              <a:defRPr sz="1800">
                <a:solidFill>
                  <a:srgbClr val="888888"/>
                </a:solidFill>
              </a:defRPr>
            </a:lvl4pPr>
            <a:lvl5pPr marL="0" indent="1371600">
              <a:buSzTx/>
              <a:buFontTx/>
              <a:buNone/>
              <a:defRPr sz="1800">
                <a:solidFill>
                  <a:srgbClr val="888888"/>
                </a:solidFill>
              </a:defRPr>
            </a:lvl5p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47" name="Title Text"/>
          <p:cNvSpPr txBox="1"/>
          <p:nvPr>
            <p:ph type="title"/>
          </p:nvPr>
        </p:nvSpPr>
        <p:spPr>
          <a:prstGeom prst="rect">
            <a:avLst/>
          </a:prstGeom>
        </p:spPr>
        <p:txBody>
          <a:bodyPr/>
          <a:lstStyle/>
          <a:p>
            <a:pPr/>
            <a:r>
              <a:t>Title Text</a:t>
            </a:r>
          </a:p>
        </p:txBody>
      </p:sp>
      <p:sp>
        <p:nvSpPr>
          <p:cNvPr id="48" name="Body Level One…"/>
          <p:cNvSpPr txBox="1"/>
          <p:nvPr>
            <p:ph type="body" sz="half" idx="1"/>
          </p:nvPr>
        </p:nvSpPr>
        <p:spPr>
          <a:xfrm>
            <a:off x="628650" y="1825625"/>
            <a:ext cx="38862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56" name="Title Text"/>
          <p:cNvSpPr txBox="1"/>
          <p:nvPr>
            <p:ph type="title"/>
          </p:nvPr>
        </p:nvSpPr>
        <p:spPr>
          <a:xfrm>
            <a:off x="629841" y="365125"/>
            <a:ext cx="7886701" cy="1325564"/>
          </a:xfrm>
          <a:prstGeom prst="rect">
            <a:avLst/>
          </a:prstGeom>
        </p:spPr>
        <p:txBody>
          <a:bodyPr/>
          <a:lstStyle/>
          <a:p>
            <a:pPr/>
            <a:r>
              <a:t>Title Text</a:t>
            </a:r>
          </a:p>
        </p:txBody>
      </p:sp>
      <p:sp>
        <p:nvSpPr>
          <p:cNvPr id="57" name="Body Level One…"/>
          <p:cNvSpPr txBox="1"/>
          <p:nvPr>
            <p:ph type="body" sz="quarter" idx="1"/>
          </p:nvPr>
        </p:nvSpPr>
        <p:spPr>
          <a:xfrm>
            <a:off x="629841" y="1681163"/>
            <a:ext cx="3868341" cy="823913"/>
          </a:xfrm>
          <a:prstGeom prst="rect">
            <a:avLst/>
          </a:prstGeom>
        </p:spPr>
        <p:txBody>
          <a:bodyPr anchor="b"/>
          <a:lstStyle>
            <a:lvl1pPr marL="0" indent="0">
              <a:buSzTx/>
              <a:buFontTx/>
              <a:buNone/>
              <a:defRPr b="1" sz="1800"/>
            </a:lvl1pPr>
            <a:lvl2pPr marL="0" indent="342900">
              <a:buSzTx/>
              <a:buFontTx/>
              <a:buNone/>
              <a:defRPr b="1" sz="1800"/>
            </a:lvl2pPr>
            <a:lvl3pPr marL="0" indent="685800">
              <a:buSzTx/>
              <a:buFontTx/>
              <a:buNone/>
              <a:defRPr b="1" sz="1800"/>
            </a:lvl3pPr>
            <a:lvl4pPr marL="0" indent="1028700">
              <a:buSzTx/>
              <a:buFontTx/>
              <a:buNone/>
              <a:defRPr b="1" sz="1800"/>
            </a:lvl4pPr>
            <a:lvl5pPr marL="0" indent="1371600">
              <a:buSzTx/>
              <a:buFontTx/>
              <a:buNone/>
              <a:defRPr b="1" sz="1800"/>
            </a:lvl5pPr>
          </a:lstStyle>
          <a:p>
            <a:pPr/>
            <a:r>
              <a:t>Body Level One</a:t>
            </a:r>
          </a:p>
          <a:p>
            <a:pPr lvl="1"/>
            <a:r>
              <a:t>Body Level Two</a:t>
            </a:r>
          </a:p>
          <a:p>
            <a:pPr lvl="2"/>
            <a:r>
              <a:t>Body Level Three</a:t>
            </a:r>
          </a:p>
          <a:p>
            <a:pPr lvl="3"/>
            <a:r>
              <a:t>Body Level Four</a:t>
            </a:r>
          </a:p>
          <a:p>
            <a:pPr lvl="4"/>
            <a:r>
              <a:t>Body Level Five</a:t>
            </a:r>
          </a:p>
        </p:txBody>
      </p:sp>
      <p:sp>
        <p:nvSpPr>
          <p:cNvPr id="58" name="Text Placeholder 4"/>
          <p:cNvSpPr/>
          <p:nvPr>
            <p:ph type="body" sz="quarter" idx="13"/>
          </p:nvPr>
        </p:nvSpPr>
        <p:spPr>
          <a:xfrm>
            <a:off x="4629150" y="1681163"/>
            <a:ext cx="3887392" cy="823913"/>
          </a:xfrm>
          <a:prstGeom prst="rect">
            <a:avLst/>
          </a:prstGeom>
        </p:spPr>
        <p:txBody>
          <a:bodyPr anchor="b"/>
          <a:lstStyle/>
          <a:p>
            <a:pPr marL="0" indent="0">
              <a:buSzTx/>
              <a:buFontTx/>
              <a:buNone/>
              <a:defRPr b="1" sz="1800"/>
            </a:pP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66" name="Title Text"/>
          <p:cNvSpPr txBox="1"/>
          <p:nvPr>
            <p:ph type="title"/>
          </p:nvPr>
        </p:nvSpPr>
        <p:spPr>
          <a:prstGeom prst="rect">
            <a:avLst/>
          </a:prstGeom>
        </p:spPr>
        <p:txBody>
          <a:bodyPr/>
          <a:lstStyle/>
          <a:p>
            <a:pPr/>
            <a:r>
              <a:t>Title Text</a:t>
            </a:r>
          </a:p>
        </p:txBody>
      </p:sp>
      <p:sp>
        <p:nvSpPr>
          <p:cNvPr id="6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7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81" name="Title Text"/>
          <p:cNvSpPr txBox="1"/>
          <p:nvPr>
            <p:ph type="title"/>
          </p:nvPr>
        </p:nvSpPr>
        <p:spPr>
          <a:xfrm>
            <a:off x="629841" y="457200"/>
            <a:ext cx="2949178" cy="1600200"/>
          </a:xfrm>
          <a:prstGeom prst="rect">
            <a:avLst/>
          </a:prstGeom>
        </p:spPr>
        <p:txBody>
          <a:bodyPr anchor="b"/>
          <a:lstStyle>
            <a:lvl1pPr>
              <a:defRPr sz="2400"/>
            </a:lvl1pPr>
          </a:lstStyle>
          <a:p>
            <a:pPr/>
            <a:r>
              <a:t>Title Text</a:t>
            </a:r>
          </a:p>
        </p:txBody>
      </p:sp>
      <p:sp>
        <p:nvSpPr>
          <p:cNvPr id="82" name="Body Level One…"/>
          <p:cNvSpPr txBox="1"/>
          <p:nvPr>
            <p:ph type="body" sz="half" idx="1"/>
          </p:nvPr>
        </p:nvSpPr>
        <p:spPr>
          <a:xfrm>
            <a:off x="3887391" y="987425"/>
            <a:ext cx="4629151" cy="4873626"/>
          </a:xfrm>
          <a:prstGeom prst="rect">
            <a:avLst/>
          </a:prstGeom>
        </p:spPr>
        <p:txBody>
          <a:bodyPr/>
          <a:lstStyle>
            <a:lvl1pPr>
              <a:defRPr sz="2400"/>
            </a:lvl1pPr>
            <a:lvl2pPr marL="538842" indent="-195942">
              <a:defRPr sz="2400"/>
            </a:lvl2pPr>
            <a:lvl3pPr marL="914400" indent="-228600">
              <a:defRPr sz="2400"/>
            </a:lvl3pPr>
            <a:lvl4pPr marL="1303019" indent="-274319">
              <a:defRPr sz="2400"/>
            </a:lvl4pPr>
            <a:lvl5pPr marL="1645920" indent="-274320">
              <a:defRPr sz="2400"/>
            </a:lvl5pPr>
          </a:lstStyle>
          <a:p>
            <a:pPr/>
            <a:r>
              <a:t>Body Level One</a:t>
            </a:r>
          </a:p>
          <a:p>
            <a:pPr lvl="1"/>
            <a:r>
              <a:t>Body Level Two</a:t>
            </a:r>
          </a:p>
          <a:p>
            <a:pPr lvl="2"/>
            <a:r>
              <a:t>Body Level Three</a:t>
            </a:r>
          </a:p>
          <a:p>
            <a:pPr lvl="3"/>
            <a:r>
              <a:t>Body Level Four</a:t>
            </a:r>
          </a:p>
          <a:p>
            <a:pPr lvl="4"/>
            <a:r>
              <a:t>Body Level Five</a:t>
            </a:r>
          </a:p>
        </p:txBody>
      </p:sp>
      <p:sp>
        <p:nvSpPr>
          <p:cNvPr id="83" name="Text Placeholder 3"/>
          <p:cNvSpPr/>
          <p:nvPr>
            <p:ph type="body" sz="quarter" idx="13"/>
          </p:nvPr>
        </p:nvSpPr>
        <p:spPr>
          <a:xfrm>
            <a:off x="629840" y="2057400"/>
            <a:ext cx="2949180" cy="3811588"/>
          </a:xfrm>
          <a:prstGeom prst="rect">
            <a:avLst/>
          </a:prstGeom>
        </p:spPr>
        <p:txBody>
          <a:bodyPr/>
          <a:lstStyle/>
          <a:p>
            <a:pPr marL="0" indent="0">
              <a:buSzTx/>
              <a:buFontTx/>
              <a:buNone/>
              <a:defRPr sz="1200"/>
            </a:pPr>
          </a:p>
        </p:txBody>
      </p:sp>
      <p:sp>
        <p:nvSpPr>
          <p:cNvPr id="8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628650" y="365125"/>
            <a:ext cx="7886700" cy="1325564"/>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3" name="Body Level One…"/>
          <p:cNvSpPr txBox="1"/>
          <p:nvPr>
            <p:ph type="body" idx="1"/>
          </p:nvPr>
        </p:nvSpPr>
        <p:spPr>
          <a:xfrm>
            <a:off x="628650" y="1825625"/>
            <a:ext cx="7886700" cy="4351338"/>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8291328" y="6429694"/>
            <a:ext cx="224023" cy="218441"/>
          </a:xfrm>
          <a:prstGeom prst="rect">
            <a:avLst/>
          </a:prstGeom>
          <a:ln w="12700">
            <a:miter lim="400000"/>
          </a:ln>
        </p:spPr>
        <p:txBody>
          <a:bodyPr wrap="none" lIns="45719" rIns="45719" anchor="ctr">
            <a:spAutoFit/>
          </a:bodyPr>
          <a:lstStyle>
            <a:lvl1pPr algn="r">
              <a:defRPr sz="900">
                <a:solidFill>
                  <a:srgbClr val="88888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ransition xmlns:p14="http://schemas.microsoft.com/office/powerpoint/2010/main" spd="med" advClick="1"/>
  <p:txStyles>
    <p:titleStyle>
      <a:lvl1pPr marL="0" marR="0" indent="0" algn="l" defTabSz="685800" rtl="0" latinLnBrk="0">
        <a:lnSpc>
          <a:spcPct val="90000"/>
        </a:lnSpc>
        <a:spcBef>
          <a:spcPts val="0"/>
        </a:spcBef>
        <a:spcAft>
          <a:spcPts val="0"/>
        </a:spcAft>
        <a:buClrTx/>
        <a:buSzTx/>
        <a:buFontTx/>
        <a:buNone/>
        <a:tabLst/>
        <a:defRPr b="0" baseline="0" cap="none" i="0" spc="0" strike="noStrike" sz="3300" u="none">
          <a:solidFill>
            <a:srgbClr val="000000"/>
          </a:solidFill>
          <a:uFillTx/>
          <a:latin typeface="Calibri Light"/>
          <a:ea typeface="Calibri Light"/>
          <a:cs typeface="Calibri Light"/>
          <a:sym typeface="Calibri Light"/>
        </a:defRPr>
      </a:lvl1pPr>
      <a:lvl2pPr marL="0" marR="0" indent="0" algn="l" defTabSz="685800" rtl="0" latinLnBrk="0">
        <a:lnSpc>
          <a:spcPct val="90000"/>
        </a:lnSpc>
        <a:spcBef>
          <a:spcPts val="0"/>
        </a:spcBef>
        <a:spcAft>
          <a:spcPts val="0"/>
        </a:spcAft>
        <a:buClrTx/>
        <a:buSzTx/>
        <a:buFontTx/>
        <a:buNone/>
        <a:tabLst/>
        <a:defRPr b="0" baseline="0" cap="none" i="0" spc="0" strike="noStrike" sz="3300" u="none">
          <a:solidFill>
            <a:srgbClr val="000000"/>
          </a:solidFill>
          <a:uFillTx/>
          <a:latin typeface="Calibri Light"/>
          <a:ea typeface="Calibri Light"/>
          <a:cs typeface="Calibri Light"/>
          <a:sym typeface="Calibri Light"/>
        </a:defRPr>
      </a:lvl2pPr>
      <a:lvl3pPr marL="0" marR="0" indent="0" algn="l" defTabSz="685800" rtl="0" latinLnBrk="0">
        <a:lnSpc>
          <a:spcPct val="90000"/>
        </a:lnSpc>
        <a:spcBef>
          <a:spcPts val="0"/>
        </a:spcBef>
        <a:spcAft>
          <a:spcPts val="0"/>
        </a:spcAft>
        <a:buClrTx/>
        <a:buSzTx/>
        <a:buFontTx/>
        <a:buNone/>
        <a:tabLst/>
        <a:defRPr b="0" baseline="0" cap="none" i="0" spc="0" strike="noStrike" sz="3300" u="none">
          <a:solidFill>
            <a:srgbClr val="000000"/>
          </a:solidFill>
          <a:uFillTx/>
          <a:latin typeface="Calibri Light"/>
          <a:ea typeface="Calibri Light"/>
          <a:cs typeface="Calibri Light"/>
          <a:sym typeface="Calibri Light"/>
        </a:defRPr>
      </a:lvl3pPr>
      <a:lvl4pPr marL="0" marR="0" indent="0" algn="l" defTabSz="685800" rtl="0" latinLnBrk="0">
        <a:lnSpc>
          <a:spcPct val="90000"/>
        </a:lnSpc>
        <a:spcBef>
          <a:spcPts val="0"/>
        </a:spcBef>
        <a:spcAft>
          <a:spcPts val="0"/>
        </a:spcAft>
        <a:buClrTx/>
        <a:buSzTx/>
        <a:buFontTx/>
        <a:buNone/>
        <a:tabLst/>
        <a:defRPr b="0" baseline="0" cap="none" i="0" spc="0" strike="noStrike" sz="3300" u="none">
          <a:solidFill>
            <a:srgbClr val="000000"/>
          </a:solidFill>
          <a:uFillTx/>
          <a:latin typeface="Calibri Light"/>
          <a:ea typeface="Calibri Light"/>
          <a:cs typeface="Calibri Light"/>
          <a:sym typeface="Calibri Light"/>
        </a:defRPr>
      </a:lvl4pPr>
      <a:lvl5pPr marL="0" marR="0" indent="0" algn="l" defTabSz="685800" rtl="0" latinLnBrk="0">
        <a:lnSpc>
          <a:spcPct val="90000"/>
        </a:lnSpc>
        <a:spcBef>
          <a:spcPts val="0"/>
        </a:spcBef>
        <a:spcAft>
          <a:spcPts val="0"/>
        </a:spcAft>
        <a:buClrTx/>
        <a:buSzTx/>
        <a:buFontTx/>
        <a:buNone/>
        <a:tabLst/>
        <a:defRPr b="0" baseline="0" cap="none" i="0" spc="0" strike="noStrike" sz="3300" u="none">
          <a:solidFill>
            <a:srgbClr val="000000"/>
          </a:solidFill>
          <a:uFillTx/>
          <a:latin typeface="Calibri Light"/>
          <a:ea typeface="Calibri Light"/>
          <a:cs typeface="Calibri Light"/>
          <a:sym typeface="Calibri Light"/>
        </a:defRPr>
      </a:lvl5pPr>
      <a:lvl6pPr marL="0" marR="0" indent="0" algn="l" defTabSz="685800" rtl="0" latinLnBrk="0">
        <a:lnSpc>
          <a:spcPct val="90000"/>
        </a:lnSpc>
        <a:spcBef>
          <a:spcPts val="0"/>
        </a:spcBef>
        <a:spcAft>
          <a:spcPts val="0"/>
        </a:spcAft>
        <a:buClrTx/>
        <a:buSzTx/>
        <a:buFontTx/>
        <a:buNone/>
        <a:tabLst/>
        <a:defRPr b="0" baseline="0" cap="none" i="0" spc="0" strike="noStrike" sz="3300" u="none">
          <a:solidFill>
            <a:srgbClr val="000000"/>
          </a:solidFill>
          <a:uFillTx/>
          <a:latin typeface="Calibri Light"/>
          <a:ea typeface="Calibri Light"/>
          <a:cs typeface="Calibri Light"/>
          <a:sym typeface="Calibri Light"/>
        </a:defRPr>
      </a:lvl6pPr>
      <a:lvl7pPr marL="0" marR="0" indent="0" algn="l" defTabSz="685800" rtl="0" latinLnBrk="0">
        <a:lnSpc>
          <a:spcPct val="90000"/>
        </a:lnSpc>
        <a:spcBef>
          <a:spcPts val="0"/>
        </a:spcBef>
        <a:spcAft>
          <a:spcPts val="0"/>
        </a:spcAft>
        <a:buClrTx/>
        <a:buSzTx/>
        <a:buFontTx/>
        <a:buNone/>
        <a:tabLst/>
        <a:defRPr b="0" baseline="0" cap="none" i="0" spc="0" strike="noStrike" sz="3300" u="none">
          <a:solidFill>
            <a:srgbClr val="000000"/>
          </a:solidFill>
          <a:uFillTx/>
          <a:latin typeface="Calibri Light"/>
          <a:ea typeface="Calibri Light"/>
          <a:cs typeface="Calibri Light"/>
          <a:sym typeface="Calibri Light"/>
        </a:defRPr>
      </a:lvl7pPr>
      <a:lvl8pPr marL="0" marR="0" indent="0" algn="l" defTabSz="685800" rtl="0" latinLnBrk="0">
        <a:lnSpc>
          <a:spcPct val="90000"/>
        </a:lnSpc>
        <a:spcBef>
          <a:spcPts val="0"/>
        </a:spcBef>
        <a:spcAft>
          <a:spcPts val="0"/>
        </a:spcAft>
        <a:buClrTx/>
        <a:buSzTx/>
        <a:buFontTx/>
        <a:buNone/>
        <a:tabLst/>
        <a:defRPr b="0" baseline="0" cap="none" i="0" spc="0" strike="noStrike" sz="3300" u="none">
          <a:solidFill>
            <a:srgbClr val="000000"/>
          </a:solidFill>
          <a:uFillTx/>
          <a:latin typeface="Calibri Light"/>
          <a:ea typeface="Calibri Light"/>
          <a:cs typeface="Calibri Light"/>
          <a:sym typeface="Calibri Light"/>
        </a:defRPr>
      </a:lvl8pPr>
      <a:lvl9pPr marL="0" marR="0" indent="0" algn="l" defTabSz="685800" rtl="0" latinLnBrk="0">
        <a:lnSpc>
          <a:spcPct val="90000"/>
        </a:lnSpc>
        <a:spcBef>
          <a:spcPts val="0"/>
        </a:spcBef>
        <a:spcAft>
          <a:spcPts val="0"/>
        </a:spcAft>
        <a:buClrTx/>
        <a:buSzTx/>
        <a:buFontTx/>
        <a:buNone/>
        <a:tabLst/>
        <a:defRPr b="0" baseline="0" cap="none" i="0" spc="0" strike="noStrike" sz="3300" u="none">
          <a:solidFill>
            <a:srgbClr val="000000"/>
          </a:solidFill>
          <a:uFillTx/>
          <a:latin typeface="Calibri Light"/>
          <a:ea typeface="Calibri Light"/>
          <a:cs typeface="Calibri Light"/>
          <a:sym typeface="Calibri Light"/>
        </a:defRPr>
      </a:lvl9pPr>
    </p:titleStyle>
    <p:bodyStyle>
      <a:lvl1pPr marL="171450" marR="0" indent="-171450" algn="l" defTabSz="685800" rtl="0" latinLnBrk="0">
        <a:lnSpc>
          <a:spcPct val="90000"/>
        </a:lnSpc>
        <a:spcBef>
          <a:spcPts val="700"/>
        </a:spcBef>
        <a:spcAft>
          <a:spcPts val="0"/>
        </a:spcAft>
        <a:buClrTx/>
        <a:buSzPct val="100000"/>
        <a:buFont typeface="Arial"/>
        <a:buChar char="•"/>
        <a:tabLst/>
        <a:defRPr b="0" baseline="0" cap="none" i="0" spc="0" strike="noStrike" sz="2100" u="none">
          <a:solidFill>
            <a:srgbClr val="000000"/>
          </a:solidFill>
          <a:uFillTx/>
          <a:latin typeface="+mn-lt"/>
          <a:ea typeface="+mn-ea"/>
          <a:cs typeface="+mn-cs"/>
          <a:sym typeface="Calibri"/>
        </a:defRPr>
      </a:lvl1pPr>
      <a:lvl2pPr marL="542925" marR="0" indent="-200025" algn="l" defTabSz="685800" rtl="0" latinLnBrk="0">
        <a:lnSpc>
          <a:spcPct val="90000"/>
        </a:lnSpc>
        <a:spcBef>
          <a:spcPts val="700"/>
        </a:spcBef>
        <a:spcAft>
          <a:spcPts val="0"/>
        </a:spcAft>
        <a:buClrTx/>
        <a:buSzPct val="100000"/>
        <a:buFont typeface="Arial"/>
        <a:buChar char="•"/>
        <a:tabLst/>
        <a:defRPr b="0" baseline="0" cap="none" i="0" spc="0" strike="noStrike" sz="2100" u="none">
          <a:solidFill>
            <a:srgbClr val="000000"/>
          </a:solidFill>
          <a:uFillTx/>
          <a:latin typeface="+mn-lt"/>
          <a:ea typeface="+mn-ea"/>
          <a:cs typeface="+mn-cs"/>
          <a:sym typeface="Calibri"/>
        </a:defRPr>
      </a:lvl2pPr>
      <a:lvl3pPr marL="925830" marR="0" indent="-240030" algn="l" defTabSz="685800" rtl="0" latinLnBrk="0">
        <a:lnSpc>
          <a:spcPct val="90000"/>
        </a:lnSpc>
        <a:spcBef>
          <a:spcPts val="700"/>
        </a:spcBef>
        <a:spcAft>
          <a:spcPts val="0"/>
        </a:spcAft>
        <a:buClrTx/>
        <a:buSzPct val="100000"/>
        <a:buFont typeface="Arial"/>
        <a:buChar char="•"/>
        <a:tabLst/>
        <a:defRPr b="0" baseline="0" cap="none" i="0" spc="0" strike="noStrike" sz="2100" u="none">
          <a:solidFill>
            <a:srgbClr val="000000"/>
          </a:solidFill>
          <a:uFillTx/>
          <a:latin typeface="+mn-lt"/>
          <a:ea typeface="+mn-ea"/>
          <a:cs typeface="+mn-cs"/>
          <a:sym typeface="Calibri"/>
        </a:defRPr>
      </a:lvl3pPr>
      <a:lvl4pPr marL="1305657" marR="0" indent="-276957" algn="l" defTabSz="685800" rtl="0" latinLnBrk="0">
        <a:lnSpc>
          <a:spcPct val="90000"/>
        </a:lnSpc>
        <a:spcBef>
          <a:spcPts val="700"/>
        </a:spcBef>
        <a:spcAft>
          <a:spcPts val="0"/>
        </a:spcAft>
        <a:buClrTx/>
        <a:buSzPct val="100000"/>
        <a:buFont typeface="Arial"/>
        <a:buChar char="•"/>
        <a:tabLst/>
        <a:defRPr b="0" baseline="0" cap="none" i="0" spc="0" strike="noStrike" sz="2100" u="none">
          <a:solidFill>
            <a:srgbClr val="000000"/>
          </a:solidFill>
          <a:uFillTx/>
          <a:latin typeface="+mn-lt"/>
          <a:ea typeface="+mn-ea"/>
          <a:cs typeface="+mn-cs"/>
          <a:sym typeface="Calibri"/>
        </a:defRPr>
      </a:lvl4pPr>
      <a:lvl5pPr marL="1648557" marR="0" indent="-276957" algn="l" defTabSz="685800" rtl="0" latinLnBrk="0">
        <a:lnSpc>
          <a:spcPct val="90000"/>
        </a:lnSpc>
        <a:spcBef>
          <a:spcPts val="700"/>
        </a:spcBef>
        <a:spcAft>
          <a:spcPts val="0"/>
        </a:spcAft>
        <a:buClrTx/>
        <a:buSzPct val="100000"/>
        <a:buFont typeface="Arial"/>
        <a:buChar char="•"/>
        <a:tabLst/>
        <a:defRPr b="0" baseline="0" cap="none" i="0" spc="0" strike="noStrike" sz="2100" u="none">
          <a:solidFill>
            <a:srgbClr val="000000"/>
          </a:solidFill>
          <a:uFillTx/>
          <a:latin typeface="+mn-lt"/>
          <a:ea typeface="+mn-ea"/>
          <a:cs typeface="+mn-cs"/>
          <a:sym typeface="Calibri"/>
        </a:defRPr>
      </a:lvl5pPr>
      <a:lvl6pPr marL="1991457" marR="0" indent="-276957" algn="l" defTabSz="685800" rtl="0" latinLnBrk="0">
        <a:lnSpc>
          <a:spcPct val="90000"/>
        </a:lnSpc>
        <a:spcBef>
          <a:spcPts val="700"/>
        </a:spcBef>
        <a:spcAft>
          <a:spcPts val="0"/>
        </a:spcAft>
        <a:buClrTx/>
        <a:buSzPct val="100000"/>
        <a:buFont typeface="Arial"/>
        <a:buChar char="•"/>
        <a:tabLst/>
        <a:defRPr b="0" baseline="0" cap="none" i="0" spc="0" strike="noStrike" sz="2100" u="none">
          <a:solidFill>
            <a:srgbClr val="000000"/>
          </a:solidFill>
          <a:uFillTx/>
          <a:latin typeface="+mn-lt"/>
          <a:ea typeface="+mn-ea"/>
          <a:cs typeface="+mn-cs"/>
          <a:sym typeface="Calibri"/>
        </a:defRPr>
      </a:lvl6pPr>
      <a:lvl7pPr marL="2334357" marR="0" indent="-276957" algn="l" defTabSz="685800" rtl="0" latinLnBrk="0">
        <a:lnSpc>
          <a:spcPct val="90000"/>
        </a:lnSpc>
        <a:spcBef>
          <a:spcPts val="700"/>
        </a:spcBef>
        <a:spcAft>
          <a:spcPts val="0"/>
        </a:spcAft>
        <a:buClrTx/>
        <a:buSzPct val="100000"/>
        <a:buFont typeface="Arial"/>
        <a:buChar char="•"/>
        <a:tabLst/>
        <a:defRPr b="0" baseline="0" cap="none" i="0" spc="0" strike="noStrike" sz="2100" u="none">
          <a:solidFill>
            <a:srgbClr val="000000"/>
          </a:solidFill>
          <a:uFillTx/>
          <a:latin typeface="+mn-lt"/>
          <a:ea typeface="+mn-ea"/>
          <a:cs typeface="+mn-cs"/>
          <a:sym typeface="Calibri"/>
        </a:defRPr>
      </a:lvl7pPr>
      <a:lvl8pPr marL="2677257" marR="0" indent="-276957" algn="l" defTabSz="685800" rtl="0" latinLnBrk="0">
        <a:lnSpc>
          <a:spcPct val="90000"/>
        </a:lnSpc>
        <a:spcBef>
          <a:spcPts val="700"/>
        </a:spcBef>
        <a:spcAft>
          <a:spcPts val="0"/>
        </a:spcAft>
        <a:buClrTx/>
        <a:buSzPct val="100000"/>
        <a:buFont typeface="Arial"/>
        <a:buChar char="•"/>
        <a:tabLst/>
        <a:defRPr b="0" baseline="0" cap="none" i="0" spc="0" strike="noStrike" sz="2100" u="none">
          <a:solidFill>
            <a:srgbClr val="000000"/>
          </a:solidFill>
          <a:uFillTx/>
          <a:latin typeface="+mn-lt"/>
          <a:ea typeface="+mn-ea"/>
          <a:cs typeface="+mn-cs"/>
          <a:sym typeface="Calibri"/>
        </a:defRPr>
      </a:lvl8pPr>
      <a:lvl9pPr marL="3020157" marR="0" indent="-276957" algn="l" defTabSz="685800" rtl="0" latinLnBrk="0">
        <a:lnSpc>
          <a:spcPct val="90000"/>
        </a:lnSpc>
        <a:spcBef>
          <a:spcPts val="700"/>
        </a:spcBef>
        <a:spcAft>
          <a:spcPts val="0"/>
        </a:spcAft>
        <a:buClrTx/>
        <a:buSzPct val="100000"/>
        <a:buFont typeface="Arial"/>
        <a:buChar char="•"/>
        <a:tabLst/>
        <a:defRPr b="0" baseline="0" cap="none" i="0" spc="0" strike="noStrike" sz="2100" u="none">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900" u="none">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b="0" baseline="0" cap="none" i="0" spc="0" strike="noStrike" sz="900" u="none">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b="0" baseline="0" cap="none" i="0" spc="0" strike="noStrike" sz="900" u="none">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b="0" baseline="0" cap="none" i="0" spc="0" strike="noStrike" sz="900" u="none">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b="0" baseline="0" cap="none" i="0" spc="0" strike="noStrike" sz="900" u="none">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b="0" baseline="0" cap="none" i="0" spc="0" strike="noStrike" sz="900" u="none">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b="0" baseline="0" cap="none" i="0" spc="0" strike="noStrike" sz="900" u="none">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b="0" baseline="0" cap="none" i="0" spc="0" strike="noStrike" sz="900" u="none">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b="0" baseline="0" cap="none" i="0" spc="0" strike="noStrike" sz="9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2.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 Id="rId3" Type="http://schemas.openxmlformats.org/officeDocument/2006/relationships/hyperlink" Target="https://books.google.com/ngrams/graph?year_start=1800&amp;year_end=2008&amp;corpus=15&amp;smoothing=7&amp;case_insensitive=on&amp;content=hate&amp;direct_url=t4%3B%2Chate%3B%2Cc0%3B%2Cs0%3B%3Bhate%3B%25" TargetMode="External"/></Relationships>

</file>

<file path=ppt/slides/_rels/slide8.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5.png"/><Relationship Id="rId3" Type="http://schemas.openxmlformats.org/officeDocument/2006/relationships/hyperlink" Target="https://study.com/academy/lesson/pyramid-of-hate-definition-examples.html" TargetMode="Externa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google.com/search?ei=e8_vXMzZKeGGggeX84TgBw&amp;q=definition+of+hate&amp;oq=definition+of+hate&amp;gs_l=psy-ab.3..0l10.240140.244660..245259...0.0..0.76.991.18......0....1..gws-wiz.......0i71j0i67j0i131.kRWUC5-PXr4" TargetMode="External"/><Relationship Id="rId3" Type="http://schemas.openxmlformats.org/officeDocument/2006/relationships/hyperlink" Target="https://thesaurus.yourdictionary.com/hate" TargetMode="External"/><Relationship Id="rId4" Type="http://schemas.openxmlformats.org/officeDocument/2006/relationships/hyperlink" Target="https://www.merriam-webster.com/dictionary/hate#other-words" TargetMode="External"/><Relationship Id="rId5" Type="http://schemas.openxmlformats.org/officeDocument/2006/relationships/hyperlink" Target="https://www.dictionary.com/browse/hate" TargetMode="External"/><Relationship Id="rId6" Type="http://schemas.openxmlformats.org/officeDocument/2006/relationships/hyperlink" Target="https://www.vocabulary.com/dictionary/hate" TargetMode="External"/><Relationship Id="rId7" Type="http://schemas.openxmlformats.org/officeDocument/2006/relationships/hyperlink" Target="https://en.oxforddictionaries.com/definition/hate" TargetMode="External"/><Relationship Id="rId8" Type="http://schemas.openxmlformats.org/officeDocument/2006/relationships/hyperlink" Target="https://dictionary.cambridge.org/us/dictionary/english/hate" TargetMode="External"/><Relationship Id="rId9" Type="http://schemas.openxmlformats.org/officeDocument/2006/relationships/hyperlink" Target="https://www.collinsdictionary.com/us/dictionary/english/hate" TargetMode="External"/><Relationship Id="rId10" Type="http://schemas.openxmlformats.org/officeDocument/2006/relationships/hyperlink" Target="https://en.wikipedia.org/wiki/Hatred" TargetMode="External"/><Relationship Id="rId11" Type="http://schemas.openxmlformats.org/officeDocument/2006/relationships/hyperlink" Target="https://www.yourdictionary.com/hate" TargetMode="External"/><Relationship Id="rId12" Type="http://schemas.openxmlformats.org/officeDocument/2006/relationships/hyperlink" Target="https://science.howstuffworks.com/life/define-hate1.htm" TargetMode="External"/><Relationship Id="rId13" Type="http://schemas.openxmlformats.org/officeDocument/2006/relationships/hyperlink" Target="https://www.thefreedictionary.com/hate" TargetMode="External"/><Relationship Id="rId14" Type="http://schemas.openxmlformats.org/officeDocument/2006/relationships/hyperlink" Target="https://av1611.com/kjbp/kjv-dictionary/hate.html" TargetMode="External"/><Relationship Id="rId15" Type="http://schemas.openxmlformats.org/officeDocument/2006/relationships/hyperlink" Target="http://www.learnersdictionary.com/definition/hate" TargetMode="External"/><Relationship Id="rId16" Type="http://schemas.openxmlformats.org/officeDocument/2006/relationships/hyperlink" Target="https://www.thesaurus.com/browse/hate" TargetMode="External"/><Relationship Id="rId17" Type="http://schemas.openxmlformats.org/officeDocument/2006/relationships/hyperlink" Target="http://dictionary.kids.net.au/word/hate" TargetMode="External"/><Relationship Id="rId18" Type="http://schemas.openxmlformats.org/officeDocument/2006/relationships/hyperlink" Target="http://webstersdictionary1828.com/Dictionary/hate" TargetMode="External"/><Relationship Id="rId19" Type="http://schemas.openxmlformats.org/officeDocument/2006/relationships/hyperlink" Target="https://study.com/academy/lesson/pyramid-of-hate-definition-examples.html" TargetMode="External"/><Relationship Id="rId20" Type="http://schemas.openxmlformats.org/officeDocument/2006/relationships/hyperlink" Target="https://biblehub.com/topical/h/hate.htm" TargetMode="External"/><Relationship Id="rId21" Type="http://schemas.openxmlformats.org/officeDocument/2006/relationships/hyperlink" Target="https://www.quora.com/What-is-hate-3?redirected_qid=12310795" TargetMode="External"/><Relationship Id="rId22" Type="http://schemas.openxmlformats.org/officeDocument/2006/relationships/hyperlink" Target="https://en.wiktionary.org/wiki/hate" TargetMode="External"/><Relationship Id="rId23" Type="http://schemas.openxmlformats.org/officeDocument/2006/relationships/hyperlink" Target="https://www.biblestudytools.com/dictionaries/bakers-evangelical-dictionary/hate-hatred.html" TargetMode="External"/><Relationship Id="rId24" Type="http://schemas.openxmlformats.org/officeDocument/2006/relationships/hyperlink" Target="http://onlineslangdictionary.com/meaning-definition-of/hate-on" TargetMode="External"/><Relationship Id="rId25" Type="http://schemas.openxmlformats.org/officeDocument/2006/relationships/hyperlink" Target="https://www.oxfordlearnersdictionaries.com/us/definition/english/hate_1" TargetMode="External"/><Relationship Id="rId26" Type="http://schemas.openxmlformats.org/officeDocument/2006/relationships/hyperlink" Target="https://www.wordreference.com/definition/hate" TargetMode="External"/><Relationship Id="rId27" Type="http://schemas.openxmlformats.org/officeDocument/2006/relationships/hyperlink" Target="https://stophate.tamu.edu/biashate-definition/" TargetMode="Externa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3" name="Rectangle 20"/>
          <p:cNvSpPr/>
          <p:nvPr/>
        </p:nvSpPr>
        <p:spPr>
          <a:xfrm>
            <a:off x="346543" y="450220"/>
            <a:ext cx="3301783" cy="3918124"/>
          </a:xfrm>
          <a:prstGeom prst="rect">
            <a:avLst/>
          </a:prstGeom>
          <a:solidFill>
            <a:srgbClr val="595959"/>
          </a:solidFill>
          <a:ln w="12700">
            <a:miter lim="400000"/>
          </a:ln>
        </p:spPr>
        <p:txBody>
          <a:bodyPr lIns="45719" rIns="45719" anchor="ctr"/>
          <a:lstStyle/>
          <a:p>
            <a:pPr algn="ctr">
              <a:defRPr>
                <a:solidFill>
                  <a:srgbClr val="FFFFFF"/>
                </a:solidFill>
              </a:defRPr>
            </a:pPr>
          </a:p>
        </p:txBody>
      </p:sp>
      <p:sp>
        <p:nvSpPr>
          <p:cNvPr id="104" name="Title 1"/>
          <p:cNvSpPr txBox="1"/>
          <p:nvPr>
            <p:ph type="ctrTitle"/>
          </p:nvPr>
        </p:nvSpPr>
        <p:spPr>
          <a:xfrm>
            <a:off x="581025" y="762000"/>
            <a:ext cx="2819400" cy="3340100"/>
          </a:xfrm>
          <a:prstGeom prst="rect">
            <a:avLst/>
          </a:prstGeom>
        </p:spPr>
        <p:txBody>
          <a:bodyPr anchor="ctr"/>
          <a:lstStyle>
            <a:lvl1pPr algn="l" defTabSz="914400">
              <a:defRPr sz="4400">
                <a:solidFill>
                  <a:srgbClr val="FFFFFF"/>
                </a:solidFill>
              </a:defRPr>
            </a:lvl1pPr>
          </a:lstStyle>
          <a:p>
            <a:pPr/>
            <a:r>
              <a:t>Definition of Hate</a:t>
            </a:r>
          </a:p>
        </p:txBody>
      </p:sp>
      <p:sp>
        <p:nvSpPr>
          <p:cNvPr id="105" name="Rectangle 22"/>
          <p:cNvSpPr/>
          <p:nvPr/>
        </p:nvSpPr>
        <p:spPr>
          <a:xfrm>
            <a:off x="3786711" y="450220"/>
            <a:ext cx="1586593" cy="1898905"/>
          </a:xfrm>
          <a:prstGeom prst="rect">
            <a:avLst/>
          </a:prstGeom>
          <a:solidFill>
            <a:schemeClr val="accent3"/>
          </a:solidFill>
          <a:ln w="12700">
            <a:miter lim="400000"/>
          </a:ln>
        </p:spPr>
        <p:txBody>
          <a:bodyPr lIns="45719" rIns="45719" anchor="ctr"/>
          <a:lstStyle/>
          <a:p>
            <a:pPr algn="ctr">
              <a:defRPr>
                <a:solidFill>
                  <a:srgbClr val="FFFFFF"/>
                </a:solidFill>
              </a:defRPr>
            </a:pPr>
          </a:p>
        </p:txBody>
      </p:sp>
      <p:pic>
        <p:nvPicPr>
          <p:cNvPr id="106" name="Graphic 17" descr="Graphic 17"/>
          <p:cNvPicPr>
            <a:picLocks noChangeAspect="1"/>
          </p:cNvPicPr>
          <p:nvPr/>
        </p:nvPicPr>
        <p:blipFill>
          <a:blip r:embed="rId2">
            <a:extLst/>
          </a:blip>
          <a:stretch>
            <a:fillRect/>
          </a:stretch>
        </p:blipFill>
        <p:spPr>
          <a:xfrm>
            <a:off x="3857625" y="2715061"/>
            <a:ext cx="1428754" cy="1428754"/>
          </a:xfrm>
          <a:prstGeom prst="rect">
            <a:avLst/>
          </a:prstGeom>
          <a:ln w="12700">
            <a:miter lim="400000"/>
          </a:ln>
        </p:spPr>
      </p:pic>
      <p:sp>
        <p:nvSpPr>
          <p:cNvPr id="107" name="Rectangle 24"/>
          <p:cNvSpPr/>
          <p:nvPr/>
        </p:nvSpPr>
        <p:spPr>
          <a:xfrm>
            <a:off x="344189" y="4521269"/>
            <a:ext cx="5023146" cy="1877811"/>
          </a:xfrm>
          <a:prstGeom prst="rect">
            <a:avLst/>
          </a:prstGeom>
          <a:solidFill>
            <a:schemeClr val="accent1"/>
          </a:solidFill>
          <a:ln w="12700">
            <a:miter lim="400000"/>
          </a:ln>
        </p:spPr>
        <p:txBody>
          <a:bodyPr lIns="45719" rIns="45719" anchor="ctr"/>
          <a:lstStyle/>
          <a:p>
            <a:pPr algn="ctr">
              <a:defRPr>
                <a:solidFill>
                  <a:srgbClr val="FFFFFF"/>
                </a:solidFill>
              </a:defRPr>
            </a:pPr>
          </a:p>
        </p:txBody>
      </p:sp>
      <p:sp>
        <p:nvSpPr>
          <p:cNvPr id="108" name="Rectangle 26"/>
          <p:cNvSpPr/>
          <p:nvPr/>
        </p:nvSpPr>
        <p:spPr>
          <a:xfrm>
            <a:off x="5483562" y="450220"/>
            <a:ext cx="3316247" cy="5948860"/>
          </a:xfrm>
          <a:prstGeom prst="rect">
            <a:avLst/>
          </a:prstGeom>
          <a:solidFill>
            <a:srgbClr val="808080">
              <a:alpha val="20000"/>
            </a:srgbClr>
          </a:solidFill>
          <a:ln w="12700">
            <a:miter lim="400000"/>
          </a:ln>
        </p:spPr>
        <p:txBody>
          <a:bodyPr lIns="45719" rIns="45719" anchor="ctr"/>
          <a:lstStyle/>
          <a:p>
            <a:pPr algn="ctr">
              <a:defRPr>
                <a:solidFill>
                  <a:srgbClr val="D9D9D9"/>
                </a:solidFill>
              </a:defRPr>
            </a:pPr>
          </a:p>
        </p:txBody>
      </p:sp>
      <p:sp>
        <p:nvSpPr>
          <p:cNvPr id="109" name="Subtitle 2"/>
          <p:cNvSpPr txBox="1"/>
          <p:nvPr>
            <p:ph type="subTitle" sz="half" idx="1"/>
          </p:nvPr>
        </p:nvSpPr>
        <p:spPr>
          <a:xfrm>
            <a:off x="5601815" y="458920"/>
            <a:ext cx="3094510" cy="5866065"/>
          </a:xfrm>
          <a:prstGeom prst="rect">
            <a:avLst/>
          </a:prstGeom>
        </p:spPr>
        <p:txBody>
          <a:bodyPr anchor="ctr"/>
          <a:lstStyle/>
          <a:p>
            <a:pPr algn="l" defTabSz="914400">
              <a:lnSpc>
                <a:spcPct val="81000"/>
              </a:lnSpc>
              <a:defRPr sz="2400"/>
            </a:pPr>
            <a:r>
              <a:t>Hate is:</a:t>
            </a:r>
          </a:p>
          <a:p>
            <a:pPr indent="-228600" algn="l" defTabSz="914400">
              <a:lnSpc>
                <a:spcPct val="81000"/>
              </a:lnSpc>
              <a:buSzPct val="100000"/>
              <a:buFont typeface="Arial"/>
              <a:buChar char="•"/>
              <a:defRPr sz="2000"/>
            </a:pPr>
            <a:r>
              <a:t>A mindset</a:t>
            </a:r>
          </a:p>
          <a:p>
            <a:pPr indent="-228600" algn="l" defTabSz="914400">
              <a:lnSpc>
                <a:spcPct val="81000"/>
              </a:lnSpc>
              <a:buSzPct val="100000"/>
              <a:buFont typeface="Arial"/>
              <a:buChar char="•"/>
              <a:defRPr sz="2000"/>
            </a:pPr>
            <a:r>
              <a:t>An emotion</a:t>
            </a:r>
          </a:p>
          <a:p>
            <a:pPr indent="-228600" algn="l" defTabSz="914400">
              <a:lnSpc>
                <a:spcPct val="81000"/>
              </a:lnSpc>
              <a:buSzPct val="100000"/>
              <a:buFont typeface="Arial"/>
              <a:buChar char="•"/>
              <a:defRPr sz="2000"/>
            </a:pPr>
            <a:r>
              <a:t>An expression of regret</a:t>
            </a:r>
          </a:p>
          <a:p>
            <a:pPr indent="-228600" algn="l" defTabSz="914400">
              <a:lnSpc>
                <a:spcPct val="81000"/>
              </a:lnSpc>
              <a:buSzPct val="100000"/>
              <a:buFont typeface="Arial"/>
              <a:buChar char="•"/>
              <a:defRPr sz="2000"/>
            </a:pPr>
            <a:r>
              <a:t>A learned perception</a:t>
            </a:r>
          </a:p>
          <a:p>
            <a:pPr indent="-228600" algn="l" defTabSz="914400">
              <a:lnSpc>
                <a:spcPct val="81000"/>
              </a:lnSpc>
              <a:buSzPct val="100000"/>
              <a:buFont typeface="Arial"/>
              <a:buChar char="•"/>
              <a:defRPr sz="2000"/>
            </a:pPr>
            <a:r>
              <a:t>A learned behavior</a:t>
            </a:r>
          </a:p>
          <a:p>
            <a:pPr indent="-228600" algn="l" defTabSz="914400">
              <a:lnSpc>
                <a:spcPct val="81000"/>
              </a:lnSpc>
              <a:buSzPct val="100000"/>
              <a:buFont typeface="Arial"/>
              <a:buChar char="•"/>
              <a:defRPr sz="2000"/>
            </a:pPr>
            <a:r>
              <a:t>A target of dislike</a:t>
            </a:r>
          </a:p>
          <a:p>
            <a:pPr indent="-228600" algn="l" defTabSz="914400">
              <a:lnSpc>
                <a:spcPct val="81000"/>
              </a:lnSpc>
              <a:buSzPct val="100000"/>
              <a:buFont typeface="Arial"/>
              <a:buChar char="•"/>
              <a:defRPr sz="2000"/>
            </a:pPr>
            <a:r>
              <a:t>A negative action</a:t>
            </a:r>
          </a:p>
          <a:p>
            <a:pPr algn="l" defTabSz="914400">
              <a:lnSpc>
                <a:spcPct val="81000"/>
              </a:lnSpc>
              <a:defRPr sz="2000"/>
            </a:pPr>
          </a:p>
          <a:p>
            <a:pPr indent="-228600" algn="l" defTabSz="914400">
              <a:lnSpc>
                <a:spcPct val="81000"/>
              </a:lnSpc>
              <a:buSzPct val="100000"/>
              <a:buFont typeface="Arial"/>
              <a:buChar char="•"/>
              <a:defRPr sz="1600"/>
            </a:pPr>
          </a:p>
          <a:p>
            <a:pPr indent="-228600" algn="l" defTabSz="914400">
              <a:lnSpc>
                <a:spcPct val="81000"/>
              </a:lnSpc>
              <a:buSzPct val="100000"/>
              <a:buFont typeface="Arial"/>
              <a:buChar char="•"/>
              <a:defRPr sz="1600"/>
            </a:pPr>
          </a:p>
          <a:p>
            <a:pPr indent="-228600" algn="l" defTabSz="914400">
              <a:lnSpc>
                <a:spcPct val="81000"/>
              </a:lnSpc>
              <a:buSzPct val="100000"/>
              <a:buFont typeface="Arial"/>
              <a:buChar char="•"/>
              <a:defRPr sz="1600"/>
            </a:pPr>
          </a:p>
          <a:p>
            <a:pPr algn="l" defTabSz="914400">
              <a:lnSpc>
                <a:spcPct val="81000"/>
              </a:lnSpc>
              <a:defRPr sz="1600"/>
            </a:pPr>
          </a:p>
          <a:p>
            <a:pPr algn="l" defTabSz="914400">
              <a:lnSpc>
                <a:spcPct val="81000"/>
              </a:lnSpc>
              <a:defRPr sz="1600"/>
            </a:pPr>
          </a:p>
          <a:p>
            <a:pPr algn="l" defTabSz="914400">
              <a:lnSpc>
                <a:spcPct val="81000"/>
              </a:lnSpc>
              <a:defRPr sz="1600"/>
            </a:pPr>
          </a:p>
          <a:p>
            <a:pPr algn="r" defTabSz="914400">
              <a:lnSpc>
                <a:spcPct val="81000"/>
              </a:lnSpc>
              <a:defRPr sz="1600"/>
            </a:pPr>
            <a:r>
              <a:t>Dr. Deborah E. Levin</a:t>
            </a:r>
          </a:p>
          <a:p>
            <a:pPr algn="r" defTabSz="914400">
              <a:lnSpc>
                <a:spcPct val="81000"/>
              </a:lnSpc>
              <a:defRPr sz="1600"/>
            </a:pPr>
            <a:r>
              <a:t>05/30/19</a:t>
            </a:r>
          </a:p>
        </p:txBody>
      </p:sp>
      <p:sp>
        <p:nvSpPr>
          <p:cNvPr id="110" name="TextBox 3"/>
          <p:cNvSpPr txBox="1"/>
          <p:nvPr/>
        </p:nvSpPr>
        <p:spPr>
          <a:xfrm>
            <a:off x="447674" y="4755324"/>
            <a:ext cx="4838705" cy="19329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2400">
                <a:solidFill>
                  <a:srgbClr val="FFFFFF"/>
                </a:solidFill>
                <a:latin typeface="Calibri Light"/>
                <a:ea typeface="Calibri Light"/>
                <a:cs typeface="Calibri Light"/>
                <a:sym typeface="Calibri Light"/>
              </a:defRPr>
            </a:pPr>
            <a:r>
              <a:t>Hate is not opposite the of love, it is actually part of a threefold structure:</a:t>
            </a:r>
          </a:p>
          <a:p>
            <a:pPr>
              <a:defRPr sz="2400">
                <a:solidFill>
                  <a:srgbClr val="FFFFFF"/>
                </a:solidFill>
                <a:latin typeface="Calibri Light"/>
                <a:ea typeface="Calibri Light"/>
                <a:cs typeface="Calibri Light"/>
                <a:sym typeface="Calibri Light"/>
              </a:defRPr>
            </a:pPr>
            <a:r>
              <a:t> </a:t>
            </a:r>
          </a:p>
          <a:p>
            <a:pPr>
              <a:defRPr sz="2400">
                <a:solidFill>
                  <a:srgbClr val="FFFFFF"/>
                </a:solidFill>
                <a:latin typeface="Calibri Light"/>
                <a:ea typeface="Calibri Light"/>
                <a:cs typeface="Calibri Light"/>
                <a:sym typeface="Calibri Light"/>
              </a:defRPr>
            </a:pPr>
            <a:r>
              <a:t>Love , Hate, and Indifference.</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2" name="Rectangle 7"/>
          <p:cNvSpPr/>
          <p:nvPr/>
        </p:nvSpPr>
        <p:spPr>
          <a:xfrm>
            <a:off x="241172" y="320039"/>
            <a:ext cx="8661656" cy="6217922"/>
          </a:xfrm>
          <a:prstGeom prst="rect">
            <a:avLst/>
          </a:prstGeom>
          <a:solidFill>
            <a:srgbClr val="000000">
              <a:alpha val="8000"/>
            </a:srgbClr>
          </a:solidFill>
          <a:ln w="12700">
            <a:miter lim="400000"/>
          </a:ln>
        </p:spPr>
        <p:txBody>
          <a:bodyPr lIns="45719" rIns="45719" anchor="ctr"/>
          <a:lstStyle/>
          <a:p>
            <a:pPr algn="ctr">
              <a:defRPr>
                <a:solidFill>
                  <a:srgbClr val="FFFFFF"/>
                </a:solidFill>
              </a:defRPr>
            </a:pPr>
          </a:p>
        </p:txBody>
      </p:sp>
      <p:sp>
        <p:nvSpPr>
          <p:cNvPr id="113" name="Title 1"/>
          <p:cNvSpPr txBox="1"/>
          <p:nvPr>
            <p:ph type="title"/>
          </p:nvPr>
        </p:nvSpPr>
        <p:spPr>
          <a:xfrm>
            <a:off x="628650" y="963877"/>
            <a:ext cx="2620772" cy="4930246"/>
          </a:xfrm>
          <a:prstGeom prst="rect">
            <a:avLst/>
          </a:prstGeom>
        </p:spPr>
        <p:txBody>
          <a:bodyPr/>
          <a:lstStyle>
            <a:lvl1pPr algn="r">
              <a:defRPr>
                <a:solidFill>
                  <a:schemeClr val="accent1"/>
                </a:solidFill>
              </a:defRPr>
            </a:lvl1pPr>
          </a:lstStyle>
          <a:p>
            <a:pPr/>
            <a:r>
              <a:t>“Hate” in Different Languages</a:t>
            </a:r>
          </a:p>
        </p:txBody>
      </p:sp>
      <p:sp>
        <p:nvSpPr>
          <p:cNvPr id="114" name="Straight Connector 9"/>
          <p:cNvSpPr/>
          <p:nvPr/>
        </p:nvSpPr>
        <p:spPr>
          <a:xfrm flipH="1">
            <a:off x="3490721" y="2057400"/>
            <a:ext cx="1" cy="2743200"/>
          </a:xfrm>
          <a:prstGeom prst="line">
            <a:avLst/>
          </a:prstGeom>
          <a:ln w="19050">
            <a:solidFill>
              <a:srgbClr val="262626"/>
            </a:solidFill>
            <a:miter/>
          </a:ln>
        </p:spPr>
        <p:txBody>
          <a:bodyPr lIns="45719" rIns="45719"/>
          <a:lstStyle/>
          <a:p>
            <a:pPr/>
          </a:p>
        </p:txBody>
      </p:sp>
      <p:sp>
        <p:nvSpPr>
          <p:cNvPr id="115" name="Content Placeholder 2"/>
          <p:cNvSpPr txBox="1"/>
          <p:nvPr>
            <p:ph type="body" sz="quarter" idx="1"/>
          </p:nvPr>
        </p:nvSpPr>
        <p:spPr>
          <a:xfrm>
            <a:off x="3732024" y="963875"/>
            <a:ext cx="1992503" cy="5574084"/>
          </a:xfrm>
          <a:prstGeom prst="rect">
            <a:avLst/>
          </a:prstGeom>
        </p:spPr>
        <p:txBody>
          <a:bodyPr anchor="ctr"/>
          <a:lstStyle/>
          <a:p>
            <a:pPr marL="0" indent="0" defTabSz="678941">
              <a:spcBef>
                <a:spcPts val="600"/>
              </a:spcBef>
              <a:buSzTx/>
              <a:buNone/>
              <a:defRPr sz="2079"/>
            </a:pPr>
            <a:r>
              <a:t>Bosnian: mrziti </a:t>
            </a:r>
          </a:p>
          <a:p>
            <a:pPr marL="0" indent="0" defTabSz="678941">
              <a:spcBef>
                <a:spcPts val="600"/>
              </a:spcBef>
              <a:buSzTx/>
              <a:buNone/>
              <a:defRPr sz="2079"/>
            </a:pPr>
            <a:r>
              <a:t>Chinese: </a:t>
            </a:r>
            <a:r>
              <a:t>恨  </a:t>
            </a:r>
          </a:p>
          <a:p>
            <a:pPr marL="0" indent="0" defTabSz="678941">
              <a:spcBef>
                <a:spcPts val="600"/>
              </a:spcBef>
              <a:buSzTx/>
              <a:buNone/>
              <a:defRPr sz="2079"/>
            </a:pPr>
            <a:r>
              <a:t>Croatian: mrziti </a:t>
            </a:r>
          </a:p>
          <a:p>
            <a:pPr marL="0" indent="0" defTabSz="678941">
              <a:spcBef>
                <a:spcPts val="600"/>
              </a:spcBef>
              <a:buSzTx/>
              <a:buNone/>
              <a:defRPr sz="2079"/>
            </a:pPr>
            <a:r>
              <a:t>Danish: Hade </a:t>
            </a:r>
          </a:p>
          <a:p>
            <a:pPr marL="0" indent="0" defTabSz="678941">
              <a:spcBef>
                <a:spcPts val="600"/>
              </a:spcBef>
              <a:buSzTx/>
              <a:buNone/>
              <a:defRPr sz="2079"/>
            </a:pPr>
            <a:r>
              <a:t>Dutch: haten </a:t>
            </a:r>
          </a:p>
          <a:p>
            <a:pPr marL="0" indent="0" defTabSz="678941">
              <a:spcBef>
                <a:spcPts val="600"/>
              </a:spcBef>
              <a:buSzTx/>
              <a:buNone/>
              <a:defRPr sz="2079"/>
            </a:pPr>
            <a:r>
              <a:t>Finnish: vihata </a:t>
            </a:r>
          </a:p>
          <a:p>
            <a:pPr marL="0" indent="0" defTabSz="678941">
              <a:spcBef>
                <a:spcPts val="600"/>
              </a:spcBef>
              <a:buSzTx/>
              <a:buNone/>
              <a:defRPr sz="2079"/>
            </a:pPr>
            <a:r>
              <a:t>French: haïr </a:t>
            </a:r>
          </a:p>
          <a:p>
            <a:pPr marL="0" indent="0" defTabSz="678941">
              <a:spcBef>
                <a:spcPts val="600"/>
              </a:spcBef>
              <a:buSzTx/>
              <a:buNone/>
              <a:defRPr sz="2079"/>
            </a:pPr>
            <a:r>
              <a:t>German: hassen </a:t>
            </a:r>
          </a:p>
          <a:p>
            <a:pPr marL="0" indent="0" defTabSz="678941">
              <a:spcBef>
                <a:spcPts val="600"/>
              </a:spcBef>
              <a:buSzTx/>
              <a:buNone/>
              <a:defRPr sz="2079"/>
            </a:pPr>
            <a:r>
              <a:t>Greek: μίσος </a:t>
            </a:r>
          </a:p>
          <a:p>
            <a:pPr marL="0" indent="0" defTabSz="678941">
              <a:spcBef>
                <a:spcPts val="600"/>
              </a:spcBef>
              <a:buSzTx/>
              <a:buNone/>
              <a:defRPr sz="2079"/>
            </a:pPr>
            <a:r>
              <a:t>Hindi: </a:t>
            </a:r>
            <a:r>
              <a:t>घृणा</a:t>
            </a:r>
            <a:r>
              <a:t> </a:t>
            </a:r>
            <a:r>
              <a:t>करना</a:t>
            </a:r>
            <a:r>
              <a:t> </a:t>
            </a:r>
          </a:p>
          <a:p>
            <a:pPr marL="0" indent="0" defTabSz="678941">
              <a:spcBef>
                <a:spcPts val="600"/>
              </a:spcBef>
              <a:buSzTx/>
              <a:buNone/>
              <a:defRPr sz="2079"/>
            </a:pPr>
            <a:r>
              <a:t>Italian: odiare </a:t>
            </a:r>
          </a:p>
          <a:p>
            <a:pPr marL="0" indent="0" defTabSz="678941">
              <a:spcBef>
                <a:spcPts val="600"/>
              </a:spcBef>
              <a:buSzTx/>
              <a:buNone/>
              <a:defRPr sz="2079"/>
            </a:pPr>
            <a:r>
              <a:t>Japanese: </a:t>
            </a:r>
            <a:r>
              <a:t>憎む</a:t>
            </a:r>
            <a:r>
              <a:t> </a:t>
            </a:r>
          </a:p>
          <a:p>
            <a:pPr marL="0" indent="0" defTabSz="678941">
              <a:spcBef>
                <a:spcPts val="600"/>
              </a:spcBef>
              <a:buSzTx/>
              <a:buNone/>
              <a:defRPr sz="2079"/>
            </a:pPr>
            <a:r>
              <a:t>Latin: odisse </a:t>
            </a:r>
          </a:p>
        </p:txBody>
      </p:sp>
      <p:sp>
        <p:nvSpPr>
          <p:cNvPr id="116" name="Content Placeholder 2"/>
          <p:cNvSpPr txBox="1"/>
          <p:nvPr/>
        </p:nvSpPr>
        <p:spPr>
          <a:xfrm>
            <a:off x="5965826" y="847725"/>
            <a:ext cx="2549524" cy="5690233"/>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defTabSz="685800">
              <a:lnSpc>
                <a:spcPct val="90000"/>
              </a:lnSpc>
              <a:spcBef>
                <a:spcPts val="700"/>
              </a:spcBef>
              <a:defRPr sz="2100"/>
            </a:pPr>
            <a:r>
              <a:t>Latvian: ienīst </a:t>
            </a:r>
          </a:p>
          <a:p>
            <a:pPr defTabSz="685800">
              <a:lnSpc>
                <a:spcPct val="90000"/>
              </a:lnSpc>
              <a:spcBef>
                <a:spcPts val="700"/>
              </a:spcBef>
              <a:defRPr sz="2100"/>
            </a:pPr>
            <a:r>
              <a:t>Norwegian: hate </a:t>
            </a:r>
          </a:p>
          <a:p>
            <a:pPr defTabSz="685800">
              <a:lnSpc>
                <a:spcPct val="90000"/>
              </a:lnSpc>
              <a:spcBef>
                <a:spcPts val="700"/>
              </a:spcBef>
              <a:defRPr sz="2100"/>
            </a:pPr>
            <a:r>
              <a:t>Polish: nienawidzić </a:t>
            </a:r>
          </a:p>
          <a:p>
            <a:pPr defTabSz="685800">
              <a:lnSpc>
                <a:spcPct val="90000"/>
              </a:lnSpc>
              <a:spcBef>
                <a:spcPts val="700"/>
              </a:spcBef>
              <a:defRPr sz="2100"/>
            </a:pPr>
            <a:r>
              <a:t>Portuguese: odiar </a:t>
            </a:r>
          </a:p>
          <a:p>
            <a:pPr defTabSz="685800">
              <a:lnSpc>
                <a:spcPct val="90000"/>
              </a:lnSpc>
              <a:spcBef>
                <a:spcPts val="700"/>
              </a:spcBef>
              <a:defRPr sz="2100"/>
            </a:pPr>
            <a:r>
              <a:t>Romanian: urî </a:t>
            </a:r>
          </a:p>
          <a:p>
            <a:pPr defTabSz="685800">
              <a:lnSpc>
                <a:spcPct val="90000"/>
              </a:lnSpc>
              <a:spcBef>
                <a:spcPts val="700"/>
              </a:spcBef>
              <a:defRPr sz="2100"/>
            </a:pPr>
            <a:r>
              <a:t>Russian: ненавидеть </a:t>
            </a:r>
          </a:p>
          <a:p>
            <a:pPr defTabSz="685800">
              <a:lnSpc>
                <a:spcPct val="90000"/>
              </a:lnSpc>
              <a:spcBef>
                <a:spcPts val="700"/>
              </a:spcBef>
              <a:defRPr sz="2100"/>
            </a:pPr>
            <a:r>
              <a:t>Slovene: sovražiti </a:t>
            </a:r>
          </a:p>
          <a:p>
            <a:pPr defTabSz="685800">
              <a:lnSpc>
                <a:spcPct val="90000"/>
              </a:lnSpc>
              <a:spcBef>
                <a:spcPts val="700"/>
              </a:spcBef>
              <a:defRPr sz="2100"/>
            </a:pPr>
            <a:r>
              <a:t>Spanish: odiar </a:t>
            </a:r>
          </a:p>
          <a:p>
            <a:pPr defTabSz="685800">
              <a:lnSpc>
                <a:spcPct val="90000"/>
              </a:lnSpc>
              <a:spcBef>
                <a:spcPts val="700"/>
              </a:spcBef>
              <a:defRPr sz="2100"/>
            </a:pPr>
            <a:r>
              <a:t>Swedish: hata </a:t>
            </a:r>
          </a:p>
          <a:p>
            <a:pPr defTabSz="685800">
              <a:lnSpc>
                <a:spcPct val="90000"/>
              </a:lnSpc>
              <a:spcBef>
                <a:spcPts val="700"/>
              </a:spcBef>
              <a:defRPr sz="2100"/>
            </a:pPr>
            <a:r>
              <a:t>Telugu: </a:t>
            </a:r>
            <a:r>
              <a:t>ఏవగించుకొను</a:t>
            </a:r>
            <a:r>
              <a:t> </a:t>
            </a:r>
          </a:p>
          <a:p>
            <a:pPr defTabSz="685800">
              <a:lnSpc>
                <a:spcPct val="90000"/>
              </a:lnSpc>
              <a:spcBef>
                <a:spcPts val="700"/>
              </a:spcBef>
              <a:defRPr sz="2100"/>
            </a:pPr>
            <a:r>
              <a:t>Turkish: nefret etmek </a:t>
            </a:r>
          </a:p>
          <a:p>
            <a:pPr defTabSz="685800">
              <a:lnSpc>
                <a:spcPct val="90000"/>
              </a:lnSpc>
              <a:spcBef>
                <a:spcPts val="700"/>
              </a:spcBef>
              <a:defRPr sz="2100"/>
            </a:pPr>
            <a:r>
              <a:t>Welsh: casáu </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8" name="Freeform: Shape 9"/>
          <p:cNvSpPr/>
          <p:nvPr/>
        </p:nvSpPr>
        <p:spPr>
          <a:xfrm>
            <a:off x="363071" y="470925"/>
            <a:ext cx="3285758" cy="58921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0499" y="0"/>
                </a:lnTo>
                <a:lnTo>
                  <a:pt x="20556" y="252"/>
                </a:lnTo>
                <a:lnTo>
                  <a:pt x="20666" y="753"/>
                </a:lnTo>
                <a:lnTo>
                  <a:pt x="20773" y="1257"/>
                </a:lnTo>
                <a:lnTo>
                  <a:pt x="20865" y="1763"/>
                </a:lnTo>
                <a:lnTo>
                  <a:pt x="20958" y="2267"/>
                </a:lnTo>
                <a:lnTo>
                  <a:pt x="21045" y="2773"/>
                </a:lnTo>
                <a:lnTo>
                  <a:pt x="21119" y="3272"/>
                </a:lnTo>
                <a:lnTo>
                  <a:pt x="21189" y="3778"/>
                </a:lnTo>
                <a:lnTo>
                  <a:pt x="21254" y="4282"/>
                </a:lnTo>
                <a:lnTo>
                  <a:pt x="21309" y="4777"/>
                </a:lnTo>
                <a:lnTo>
                  <a:pt x="21365" y="5278"/>
                </a:lnTo>
                <a:lnTo>
                  <a:pt x="21411" y="5773"/>
                </a:lnTo>
                <a:lnTo>
                  <a:pt x="21448" y="6268"/>
                </a:lnTo>
                <a:lnTo>
                  <a:pt x="21486" y="6761"/>
                </a:lnTo>
                <a:lnTo>
                  <a:pt x="21517" y="7249"/>
                </a:lnTo>
                <a:lnTo>
                  <a:pt x="21540" y="7733"/>
                </a:lnTo>
                <a:lnTo>
                  <a:pt x="21559" y="8217"/>
                </a:lnTo>
                <a:lnTo>
                  <a:pt x="21578" y="8696"/>
                </a:lnTo>
                <a:lnTo>
                  <a:pt x="21586" y="9169"/>
                </a:lnTo>
                <a:lnTo>
                  <a:pt x="21595" y="9641"/>
                </a:lnTo>
                <a:lnTo>
                  <a:pt x="21600" y="10107"/>
                </a:lnTo>
                <a:lnTo>
                  <a:pt x="21595" y="10569"/>
                </a:lnTo>
                <a:lnTo>
                  <a:pt x="21595" y="11026"/>
                </a:lnTo>
                <a:lnTo>
                  <a:pt x="21586" y="11479"/>
                </a:lnTo>
                <a:lnTo>
                  <a:pt x="21572" y="11923"/>
                </a:lnTo>
                <a:lnTo>
                  <a:pt x="21559" y="12362"/>
                </a:lnTo>
                <a:lnTo>
                  <a:pt x="21544" y="12793"/>
                </a:lnTo>
                <a:lnTo>
                  <a:pt x="21522" y="13221"/>
                </a:lnTo>
                <a:lnTo>
                  <a:pt x="21498" y="13643"/>
                </a:lnTo>
                <a:lnTo>
                  <a:pt x="21476" y="14055"/>
                </a:lnTo>
                <a:lnTo>
                  <a:pt x="21415" y="14861"/>
                </a:lnTo>
                <a:lnTo>
                  <a:pt x="21350" y="15633"/>
                </a:lnTo>
                <a:lnTo>
                  <a:pt x="21282" y="16374"/>
                </a:lnTo>
                <a:lnTo>
                  <a:pt x="21207" y="17076"/>
                </a:lnTo>
                <a:lnTo>
                  <a:pt x="21129" y="17746"/>
                </a:lnTo>
                <a:lnTo>
                  <a:pt x="21045" y="18367"/>
                </a:lnTo>
                <a:lnTo>
                  <a:pt x="20962" y="18951"/>
                </a:lnTo>
                <a:lnTo>
                  <a:pt x="20879" y="19488"/>
                </a:lnTo>
                <a:lnTo>
                  <a:pt x="20801" y="19981"/>
                </a:lnTo>
                <a:lnTo>
                  <a:pt x="20727" y="20418"/>
                </a:lnTo>
                <a:lnTo>
                  <a:pt x="20657" y="20813"/>
                </a:lnTo>
                <a:lnTo>
                  <a:pt x="20598" y="21146"/>
                </a:lnTo>
                <a:lnTo>
                  <a:pt x="20542" y="21425"/>
                </a:lnTo>
                <a:lnTo>
                  <a:pt x="20506" y="21600"/>
                </a:lnTo>
                <a:lnTo>
                  <a:pt x="0" y="21600"/>
                </a:lnTo>
                <a:close/>
              </a:path>
            </a:pathLst>
          </a:custGeom>
          <a:solidFill>
            <a:srgbClr val="404040"/>
          </a:solidFill>
          <a:ln w="12700">
            <a:miter lim="400000"/>
          </a:ln>
        </p:spPr>
        <p:txBody>
          <a:bodyPr lIns="45719" rIns="45719" anchor="ctr"/>
          <a:lstStyle/>
          <a:p>
            <a:pPr algn="ctr" defTabSz="457200">
              <a:defRPr>
                <a:solidFill>
                  <a:srgbClr val="FFFFFF"/>
                </a:solidFill>
              </a:defRPr>
            </a:pPr>
          </a:p>
        </p:txBody>
      </p:sp>
      <p:sp>
        <p:nvSpPr>
          <p:cNvPr id="119" name="Title 1"/>
          <p:cNvSpPr txBox="1"/>
          <p:nvPr>
            <p:ph type="title"/>
          </p:nvPr>
        </p:nvSpPr>
        <p:spPr>
          <a:xfrm>
            <a:off x="647271" y="1012004"/>
            <a:ext cx="2562120" cy="4795409"/>
          </a:xfrm>
          <a:prstGeom prst="rect">
            <a:avLst/>
          </a:prstGeom>
        </p:spPr>
        <p:txBody>
          <a:bodyPr/>
          <a:lstStyle>
            <a:lvl1pPr>
              <a:defRPr>
                <a:solidFill>
                  <a:srgbClr val="FFFFFF"/>
                </a:solidFill>
              </a:defRPr>
            </a:lvl1pPr>
          </a:lstStyle>
          <a:p>
            <a:pPr/>
            <a:r>
              <a:t>Researching Definitions of Hate</a:t>
            </a:r>
          </a:p>
        </p:txBody>
      </p:sp>
      <p:grpSp>
        <p:nvGrpSpPr>
          <p:cNvPr id="132" name="Content Placeholder 2"/>
          <p:cNvGrpSpPr/>
          <p:nvPr/>
        </p:nvGrpSpPr>
        <p:grpSpPr>
          <a:xfrm>
            <a:off x="3895725" y="1205813"/>
            <a:ext cx="4885203" cy="4473491"/>
            <a:chOff x="0" y="0"/>
            <a:chExt cx="4885202" cy="4473490"/>
          </a:xfrm>
        </p:grpSpPr>
        <p:grpSp>
          <p:nvGrpSpPr>
            <p:cNvPr id="122" name="Group"/>
            <p:cNvGrpSpPr/>
            <p:nvPr/>
          </p:nvGrpSpPr>
          <p:grpSpPr>
            <a:xfrm>
              <a:off x="0" y="0"/>
              <a:ext cx="4885203" cy="1062871"/>
              <a:chOff x="0" y="0"/>
              <a:chExt cx="4885202" cy="1062870"/>
            </a:xfrm>
          </p:grpSpPr>
          <p:sp>
            <p:nvSpPr>
              <p:cNvPr id="120" name="Rounded Rectangle"/>
              <p:cNvSpPr/>
              <p:nvPr/>
            </p:nvSpPr>
            <p:spPr>
              <a:xfrm>
                <a:off x="0" y="0"/>
                <a:ext cx="4885203" cy="1062871"/>
              </a:xfrm>
              <a:prstGeom prst="roundRect">
                <a:avLst>
                  <a:gd name="adj" fmla="val 16667"/>
                </a:avLst>
              </a:prstGeom>
              <a:solidFill>
                <a:schemeClr val="accent5"/>
              </a:solidFill>
              <a:ln w="12700" cap="flat">
                <a:solidFill>
                  <a:srgbClr val="FFFFFF"/>
                </a:solidFill>
                <a:prstDash val="solid"/>
                <a:miter lim="800000"/>
              </a:ln>
              <a:effectLst/>
            </p:spPr>
            <p:txBody>
              <a:bodyPr wrap="square" lIns="45719" tIns="45719" rIns="45719" bIns="45719" numCol="1" anchor="ctr">
                <a:noAutofit/>
              </a:bodyPr>
              <a:lstStyle/>
              <a:p>
                <a:pPr defTabSz="844550">
                  <a:lnSpc>
                    <a:spcPct val="90000"/>
                  </a:lnSpc>
                  <a:spcBef>
                    <a:spcPts val="800"/>
                  </a:spcBef>
                  <a:defRPr sz="2100">
                    <a:solidFill>
                      <a:srgbClr val="FFFFFF"/>
                    </a:solidFill>
                  </a:defRPr>
                </a:pPr>
              </a:p>
            </p:txBody>
          </p:sp>
          <p:sp>
            <p:nvSpPr>
              <p:cNvPr id="121" name="Twenty-six definitions of hate were pulled from 212 Google search results."/>
              <p:cNvSpPr txBox="1"/>
              <p:nvPr/>
            </p:nvSpPr>
            <p:spPr>
              <a:xfrm>
                <a:off x="51884" y="193615"/>
                <a:ext cx="4781434" cy="6756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2389" tIns="72389" rIns="72389" bIns="72389" numCol="1" anchor="ctr">
                <a:spAutoFit/>
              </a:bodyPr>
              <a:lstStyle>
                <a:lvl1pPr defTabSz="844550">
                  <a:lnSpc>
                    <a:spcPct val="90000"/>
                  </a:lnSpc>
                  <a:spcBef>
                    <a:spcPts val="700"/>
                  </a:spcBef>
                  <a:defRPr sz="1900">
                    <a:solidFill>
                      <a:srgbClr val="FFFFFF"/>
                    </a:solidFill>
                  </a:defRPr>
                </a:lvl1pPr>
              </a:lstStyle>
              <a:p>
                <a:pPr/>
                <a:r>
                  <a:t>Twenty-six definitions of hate were pulled from 212 Google search results.  </a:t>
                </a:r>
              </a:p>
            </p:txBody>
          </p:sp>
        </p:grpSp>
        <p:grpSp>
          <p:nvGrpSpPr>
            <p:cNvPr id="125" name="Group"/>
            <p:cNvGrpSpPr/>
            <p:nvPr/>
          </p:nvGrpSpPr>
          <p:grpSpPr>
            <a:xfrm>
              <a:off x="0" y="1117591"/>
              <a:ext cx="4885203" cy="1062872"/>
              <a:chOff x="0" y="0"/>
              <a:chExt cx="4885202" cy="1062870"/>
            </a:xfrm>
          </p:grpSpPr>
          <p:sp>
            <p:nvSpPr>
              <p:cNvPr id="123" name="Rounded Rectangle"/>
              <p:cNvSpPr/>
              <p:nvPr/>
            </p:nvSpPr>
            <p:spPr>
              <a:xfrm>
                <a:off x="0" y="0"/>
                <a:ext cx="4885203" cy="1062871"/>
              </a:xfrm>
              <a:prstGeom prst="roundRect">
                <a:avLst>
                  <a:gd name="adj" fmla="val 16667"/>
                </a:avLst>
              </a:prstGeom>
              <a:solidFill>
                <a:srgbClr val="52CAB8"/>
              </a:solidFill>
              <a:ln w="12700" cap="flat">
                <a:solidFill>
                  <a:srgbClr val="FFFFFF"/>
                </a:solidFill>
                <a:prstDash val="solid"/>
                <a:miter lim="800000"/>
              </a:ln>
              <a:effectLst/>
            </p:spPr>
            <p:txBody>
              <a:bodyPr wrap="square" lIns="45719" tIns="45719" rIns="45719" bIns="45719" numCol="1" anchor="ctr">
                <a:noAutofit/>
              </a:bodyPr>
              <a:lstStyle/>
              <a:p>
                <a:pPr defTabSz="844550">
                  <a:lnSpc>
                    <a:spcPct val="90000"/>
                  </a:lnSpc>
                  <a:spcBef>
                    <a:spcPts val="800"/>
                  </a:spcBef>
                  <a:defRPr sz="2100">
                    <a:solidFill>
                      <a:srgbClr val="FFFFFF"/>
                    </a:solidFill>
                  </a:defRPr>
                </a:pPr>
              </a:p>
            </p:txBody>
          </p:sp>
          <p:sp>
            <p:nvSpPr>
              <p:cNvPr id="124" name="The definitions were copied into a Wordle.com format."/>
              <p:cNvSpPr txBox="1"/>
              <p:nvPr/>
            </p:nvSpPr>
            <p:spPr>
              <a:xfrm>
                <a:off x="51884" y="193615"/>
                <a:ext cx="4781434" cy="6756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2389" tIns="72389" rIns="72389" bIns="72389" numCol="1" anchor="ctr">
                <a:spAutoFit/>
              </a:bodyPr>
              <a:lstStyle>
                <a:lvl1pPr defTabSz="844550">
                  <a:lnSpc>
                    <a:spcPct val="90000"/>
                  </a:lnSpc>
                  <a:spcBef>
                    <a:spcPts val="700"/>
                  </a:spcBef>
                  <a:defRPr sz="1900">
                    <a:solidFill>
                      <a:srgbClr val="FFFFFF"/>
                    </a:solidFill>
                  </a:defRPr>
                </a:lvl1pPr>
              </a:lstStyle>
              <a:p>
                <a:pPr/>
                <a:r>
                  <a:t>The definitions were copied into a Wordle.com format.  </a:t>
                </a:r>
              </a:p>
            </p:txBody>
          </p:sp>
        </p:grpSp>
        <p:grpSp>
          <p:nvGrpSpPr>
            <p:cNvPr id="128" name="Group"/>
            <p:cNvGrpSpPr/>
            <p:nvPr/>
          </p:nvGrpSpPr>
          <p:grpSpPr>
            <a:xfrm>
              <a:off x="0" y="2177339"/>
              <a:ext cx="4885203" cy="1178561"/>
              <a:chOff x="0" y="0"/>
              <a:chExt cx="4885202" cy="1178559"/>
            </a:xfrm>
          </p:grpSpPr>
          <p:sp>
            <p:nvSpPr>
              <p:cNvPr id="126" name="Rounded Rectangle"/>
              <p:cNvSpPr/>
              <p:nvPr/>
            </p:nvSpPr>
            <p:spPr>
              <a:xfrm>
                <a:off x="0" y="57844"/>
                <a:ext cx="4885203" cy="1062872"/>
              </a:xfrm>
              <a:prstGeom prst="roundRect">
                <a:avLst>
                  <a:gd name="adj" fmla="val 16667"/>
                </a:avLst>
              </a:prstGeom>
              <a:solidFill>
                <a:srgbClr val="49BF64"/>
              </a:solidFill>
              <a:ln w="12700" cap="flat">
                <a:solidFill>
                  <a:srgbClr val="FFFFFF"/>
                </a:solidFill>
                <a:prstDash val="solid"/>
                <a:miter lim="800000"/>
              </a:ln>
              <a:effectLst/>
            </p:spPr>
            <p:txBody>
              <a:bodyPr wrap="square" lIns="45719" tIns="45719" rIns="45719" bIns="45719" numCol="1" anchor="ctr">
                <a:noAutofit/>
              </a:bodyPr>
              <a:lstStyle/>
              <a:p>
                <a:pPr defTabSz="844550">
                  <a:lnSpc>
                    <a:spcPct val="90000"/>
                  </a:lnSpc>
                  <a:spcBef>
                    <a:spcPts val="800"/>
                  </a:spcBef>
                  <a:defRPr sz="2100">
                    <a:solidFill>
                      <a:srgbClr val="FFFFFF"/>
                    </a:solidFill>
                  </a:defRPr>
                </a:pPr>
              </a:p>
            </p:txBody>
          </p:sp>
          <p:sp>
            <p:nvSpPr>
              <p:cNvPr id="127" name="Wordle.com displays analytic results visually by increasing the size of words appearing most frequently over other words"/>
              <p:cNvSpPr txBox="1"/>
              <p:nvPr/>
            </p:nvSpPr>
            <p:spPr>
              <a:xfrm>
                <a:off x="51884" y="0"/>
                <a:ext cx="4781434" cy="117856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2389" tIns="72389" rIns="72389" bIns="72389" numCol="1" anchor="ctr">
                <a:spAutoFit/>
              </a:bodyPr>
              <a:lstStyle>
                <a:lvl1pPr defTabSz="844550">
                  <a:lnSpc>
                    <a:spcPct val="90000"/>
                  </a:lnSpc>
                  <a:spcBef>
                    <a:spcPts val="700"/>
                  </a:spcBef>
                  <a:defRPr sz="1900">
                    <a:solidFill>
                      <a:srgbClr val="FFFFFF"/>
                    </a:solidFill>
                  </a:defRPr>
                </a:lvl1pPr>
              </a:lstStyle>
              <a:p>
                <a:pPr/>
                <a:r>
                  <a:t>Wordle.com displays analytic results visually by increasing the size of words appearing most frequently over other words</a:t>
                </a:r>
              </a:p>
            </p:txBody>
          </p:sp>
        </p:grpSp>
        <p:grpSp>
          <p:nvGrpSpPr>
            <p:cNvPr id="131" name="Group"/>
            <p:cNvGrpSpPr/>
            <p:nvPr/>
          </p:nvGrpSpPr>
          <p:grpSpPr>
            <a:xfrm>
              <a:off x="0" y="3294930"/>
              <a:ext cx="4885203" cy="1178561"/>
              <a:chOff x="0" y="0"/>
              <a:chExt cx="4885202" cy="1178559"/>
            </a:xfrm>
          </p:grpSpPr>
          <p:sp>
            <p:nvSpPr>
              <p:cNvPr id="129" name="Rounded Rectangle"/>
              <p:cNvSpPr/>
              <p:nvPr/>
            </p:nvSpPr>
            <p:spPr>
              <a:xfrm>
                <a:off x="0" y="57844"/>
                <a:ext cx="4885203" cy="1062872"/>
              </a:xfrm>
              <a:prstGeom prst="roundRect">
                <a:avLst>
                  <a:gd name="adj" fmla="val 16667"/>
                </a:avLst>
              </a:prstGeom>
              <a:solidFill>
                <a:schemeClr val="accent6"/>
              </a:solidFill>
              <a:ln w="12700" cap="flat">
                <a:solidFill>
                  <a:srgbClr val="FFFFFF"/>
                </a:solidFill>
                <a:prstDash val="solid"/>
                <a:miter lim="800000"/>
              </a:ln>
              <a:effectLst/>
            </p:spPr>
            <p:txBody>
              <a:bodyPr wrap="square" lIns="45719" tIns="45719" rIns="45719" bIns="45719" numCol="1" anchor="ctr">
                <a:noAutofit/>
              </a:bodyPr>
              <a:lstStyle/>
              <a:p>
                <a:pPr defTabSz="844550">
                  <a:lnSpc>
                    <a:spcPct val="90000"/>
                  </a:lnSpc>
                  <a:spcBef>
                    <a:spcPts val="800"/>
                  </a:spcBef>
                  <a:defRPr sz="2100">
                    <a:solidFill>
                      <a:srgbClr val="FFFFFF"/>
                    </a:solidFill>
                  </a:defRPr>
                </a:pPr>
              </a:p>
            </p:txBody>
          </p:sp>
          <p:sp>
            <p:nvSpPr>
              <p:cNvPr id="130" name="The largest words in the color and black &amp; white versions of the same image are the ones appearing most frequently in definition results."/>
              <p:cNvSpPr txBox="1"/>
              <p:nvPr/>
            </p:nvSpPr>
            <p:spPr>
              <a:xfrm>
                <a:off x="51884" y="0"/>
                <a:ext cx="4781434" cy="117856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2389" tIns="72389" rIns="72389" bIns="72389" numCol="1" anchor="ctr">
                <a:spAutoFit/>
              </a:bodyPr>
              <a:lstStyle>
                <a:lvl1pPr defTabSz="844550">
                  <a:lnSpc>
                    <a:spcPct val="90000"/>
                  </a:lnSpc>
                  <a:spcBef>
                    <a:spcPts val="700"/>
                  </a:spcBef>
                  <a:defRPr sz="1900">
                    <a:solidFill>
                      <a:srgbClr val="FFFFFF"/>
                    </a:solidFill>
                  </a:defRPr>
                </a:lvl1pPr>
              </a:lstStyle>
              <a:p>
                <a:pPr/>
                <a:r>
                  <a:t>The largest words in the color and black &amp; white versions of the same image are the ones appearing most frequently in definition results. </a:t>
                </a:r>
              </a:p>
            </p:txBody>
          </p:sp>
        </p:grpSp>
      </p:gr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4" name="Picture 3" descr="Picture 3"/>
          <p:cNvPicPr>
            <a:picLocks noChangeAspect="1"/>
          </p:cNvPicPr>
          <p:nvPr/>
        </p:nvPicPr>
        <p:blipFill>
          <a:blip r:embed="rId2">
            <a:extLst/>
          </a:blip>
          <a:stretch>
            <a:fillRect/>
          </a:stretch>
        </p:blipFill>
        <p:spPr>
          <a:xfrm>
            <a:off x="0" y="0"/>
            <a:ext cx="9144000" cy="6858000"/>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6" name="Picture 3" descr="Picture 3"/>
          <p:cNvPicPr>
            <a:picLocks noChangeAspect="1"/>
          </p:cNvPicPr>
          <p:nvPr/>
        </p:nvPicPr>
        <p:blipFill>
          <a:blip r:embed="rId2">
            <a:extLst/>
          </a:blip>
          <a:stretch>
            <a:fillRect/>
          </a:stretch>
        </p:blipFill>
        <p:spPr>
          <a:xfrm>
            <a:off x="0" y="0"/>
            <a:ext cx="9144000" cy="6858000"/>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8" name="Rectangle 13"/>
          <p:cNvSpPr/>
          <p:nvPr/>
        </p:nvSpPr>
        <p:spPr>
          <a:xfrm>
            <a:off x="-1" y="0"/>
            <a:ext cx="9144001" cy="6858000"/>
          </a:xfrm>
          <a:prstGeom prst="rect">
            <a:avLst/>
          </a:prstGeom>
          <a:solidFill>
            <a:srgbClr val="D9D9D9"/>
          </a:solidFill>
          <a:ln w="12700">
            <a:miter lim="400000"/>
          </a:ln>
        </p:spPr>
        <p:txBody>
          <a:bodyPr lIns="45719" rIns="45719" anchor="ctr"/>
          <a:lstStyle/>
          <a:p>
            <a:pPr algn="ctr">
              <a:defRPr>
                <a:solidFill>
                  <a:srgbClr val="FFFFFF"/>
                </a:solidFill>
              </a:defRPr>
            </a:pPr>
          </a:p>
        </p:txBody>
      </p:sp>
      <p:sp>
        <p:nvSpPr>
          <p:cNvPr id="139" name="Freeform: Shape 15"/>
          <p:cNvSpPr/>
          <p:nvPr/>
        </p:nvSpPr>
        <p:spPr>
          <a:xfrm flipH="1">
            <a:off x="-1" y="0"/>
            <a:ext cx="3316001" cy="6858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337" y="0"/>
                </a:lnTo>
                <a:lnTo>
                  <a:pt x="172" y="841"/>
                </a:lnTo>
                <a:cubicBezTo>
                  <a:pt x="58" y="1562"/>
                  <a:pt x="0" y="2293"/>
                  <a:pt x="0" y="3033"/>
                </a:cubicBezTo>
                <a:cubicBezTo>
                  <a:pt x="0" y="10800"/>
                  <a:pt x="6410" y="17602"/>
                  <a:pt x="16005" y="21361"/>
                </a:cubicBezTo>
                <a:lnTo>
                  <a:pt x="16649" y="21600"/>
                </a:lnTo>
                <a:lnTo>
                  <a:pt x="21600" y="21600"/>
                </a:lnTo>
                <a:close/>
              </a:path>
            </a:pathLst>
          </a:custGeom>
          <a:solidFill>
            <a:srgbClr val="FFFFFF">
              <a:alpha val="80000"/>
            </a:srgbClr>
          </a:solidFill>
          <a:ln w="12700">
            <a:miter lim="400000"/>
          </a:ln>
        </p:spPr>
        <p:txBody>
          <a:bodyPr lIns="45719" rIns="45719" anchor="ctr"/>
          <a:lstStyle/>
          <a:p>
            <a:pPr algn="ctr">
              <a:defRPr>
                <a:solidFill>
                  <a:srgbClr val="FFFFFF"/>
                </a:solidFill>
              </a:defRPr>
            </a:pPr>
          </a:p>
        </p:txBody>
      </p:sp>
      <p:sp>
        <p:nvSpPr>
          <p:cNvPr id="140" name="Freeform: Shape 17"/>
          <p:cNvSpPr/>
          <p:nvPr/>
        </p:nvSpPr>
        <p:spPr>
          <a:xfrm>
            <a:off x="0" y="0"/>
            <a:ext cx="3174171" cy="6858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241" y="0"/>
                </a:lnTo>
                <a:lnTo>
                  <a:pt x="21425" y="895"/>
                </a:lnTo>
                <a:cubicBezTo>
                  <a:pt x="21541" y="1598"/>
                  <a:pt x="21600" y="2311"/>
                  <a:pt x="21600" y="3033"/>
                </a:cubicBezTo>
                <a:cubicBezTo>
                  <a:pt x="21600" y="10972"/>
                  <a:pt x="14430" y="17877"/>
                  <a:pt x="3869" y="21418"/>
                </a:cubicBezTo>
                <a:lnTo>
                  <a:pt x="3292" y="21600"/>
                </a:lnTo>
                <a:lnTo>
                  <a:pt x="0" y="21600"/>
                </a:lnTo>
                <a:close/>
              </a:path>
            </a:pathLst>
          </a:custGeom>
          <a:solidFill>
            <a:srgbClr val="404040"/>
          </a:solidFill>
          <a:ln w="12700">
            <a:miter lim="400000"/>
          </a:ln>
        </p:spPr>
        <p:txBody>
          <a:bodyPr lIns="45719" rIns="45719" anchor="ctr"/>
          <a:lstStyle/>
          <a:p>
            <a:pPr algn="ctr">
              <a:defRPr>
                <a:solidFill>
                  <a:srgbClr val="FFFFFF"/>
                </a:solidFill>
              </a:defRPr>
            </a:pPr>
          </a:p>
        </p:txBody>
      </p:sp>
      <p:sp>
        <p:nvSpPr>
          <p:cNvPr id="141" name="Title 1"/>
          <p:cNvSpPr txBox="1"/>
          <p:nvPr>
            <p:ph type="title"/>
          </p:nvPr>
        </p:nvSpPr>
        <p:spPr>
          <a:xfrm>
            <a:off x="603503" y="1412488"/>
            <a:ext cx="2153323" cy="2156623"/>
          </a:xfrm>
          <a:prstGeom prst="rect">
            <a:avLst/>
          </a:prstGeom>
        </p:spPr>
        <p:txBody>
          <a:bodyPr anchor="t"/>
          <a:lstStyle>
            <a:lvl1pPr defTabSz="914400">
              <a:defRPr sz="3100">
                <a:solidFill>
                  <a:srgbClr val="FFFFFF"/>
                </a:solidFill>
              </a:defRPr>
            </a:lvl1pPr>
          </a:lstStyle>
          <a:p>
            <a:pPr/>
            <a:r>
              <a:t>Summary Definitions of “Hate”</a:t>
            </a:r>
          </a:p>
        </p:txBody>
      </p:sp>
      <p:sp>
        <p:nvSpPr>
          <p:cNvPr id="142" name="Content Placeholder 2"/>
          <p:cNvSpPr txBox="1"/>
          <p:nvPr>
            <p:ph type="body" idx="1"/>
          </p:nvPr>
        </p:nvSpPr>
        <p:spPr>
          <a:xfrm>
            <a:off x="3315999" y="1412488"/>
            <a:ext cx="5224498" cy="5131187"/>
          </a:xfrm>
          <a:prstGeom prst="rect">
            <a:avLst/>
          </a:prstGeom>
        </p:spPr>
        <p:txBody>
          <a:bodyPr/>
          <a:lstStyle/>
          <a:p>
            <a:pPr marL="0" indent="-228600" defTabSz="914400">
              <a:lnSpc>
                <a:spcPct val="81000"/>
              </a:lnSpc>
              <a:defRPr sz="1500"/>
            </a:pPr>
            <a:r>
              <a:t>Verb: </a:t>
            </a:r>
            <a:endParaRPr sz="1900"/>
          </a:p>
          <a:p>
            <a:pPr lvl="1" marL="342900" indent="-228600" defTabSz="914400">
              <a:lnSpc>
                <a:spcPct val="81000"/>
              </a:lnSpc>
              <a:spcBef>
                <a:spcPts val="300"/>
              </a:spcBef>
              <a:defRPr sz="1200"/>
            </a:pPr>
            <a:r>
              <a:t>To feel intense or passionate dislike for someone or something</a:t>
            </a:r>
            <a:endParaRPr sz="1600"/>
          </a:p>
          <a:p>
            <a:pPr lvl="1" marL="342900" indent="-228600" defTabSz="914400">
              <a:lnSpc>
                <a:spcPct val="81000"/>
              </a:lnSpc>
              <a:spcBef>
                <a:spcPts val="300"/>
              </a:spcBef>
              <a:defRPr sz="1200"/>
            </a:pPr>
            <a:r>
              <a:t>To feel intense hostility, ill will, or aversion for someone or something</a:t>
            </a:r>
            <a:endParaRPr sz="1600"/>
          </a:p>
          <a:p>
            <a:pPr lvl="1" marL="342900" indent="-228600" defTabSz="914400">
              <a:lnSpc>
                <a:spcPct val="81000"/>
              </a:lnSpc>
              <a:spcBef>
                <a:spcPts val="300"/>
              </a:spcBef>
              <a:defRPr sz="1200"/>
            </a:pPr>
            <a:r>
              <a:t>To negate intimacy, value, or love</a:t>
            </a:r>
            <a:endParaRPr sz="1600"/>
          </a:p>
          <a:p>
            <a:pPr lvl="1" marL="342900" indent="-228600" defTabSz="914400">
              <a:lnSpc>
                <a:spcPct val="81000"/>
              </a:lnSpc>
              <a:spcBef>
                <a:spcPts val="300"/>
              </a:spcBef>
              <a:defRPr sz="1200"/>
            </a:pPr>
            <a:r>
              <a:t>To politely express one's regret or embarrassment over doing or requesting something</a:t>
            </a:r>
            <a:endParaRPr sz="1600"/>
          </a:p>
          <a:p>
            <a:pPr lvl="1" marL="342900" indent="-228600" defTabSz="914400">
              <a:lnSpc>
                <a:spcPct val="81000"/>
              </a:lnSpc>
              <a:spcBef>
                <a:spcPts val="300"/>
              </a:spcBef>
              <a:defRPr sz="1200"/>
            </a:pPr>
            <a:r>
              <a:t>To be extremely unwilling to be or do something</a:t>
            </a:r>
            <a:endParaRPr sz="1600"/>
          </a:p>
          <a:p>
            <a:pPr lvl="1" marL="342900" indent="-228600" defTabSz="914400">
              <a:lnSpc>
                <a:spcPct val="81000"/>
              </a:lnSpc>
              <a:spcBef>
                <a:spcPts val="300"/>
              </a:spcBef>
              <a:defRPr sz="1200"/>
            </a:pPr>
            <a:r>
              <a:t>To love less (scriptural definition)</a:t>
            </a:r>
            <a:endParaRPr sz="1600"/>
          </a:p>
          <a:p>
            <a:pPr lvl="1" marL="342900" indent="-228600" defTabSz="914400">
              <a:lnSpc>
                <a:spcPct val="81000"/>
              </a:lnSpc>
              <a:spcBef>
                <a:spcPts val="300"/>
              </a:spcBef>
              <a:defRPr sz="1200"/>
            </a:pPr>
            <a:r>
              <a:t>To experience hatred</a:t>
            </a:r>
            <a:endParaRPr sz="1600"/>
          </a:p>
          <a:p>
            <a:pPr lvl="1" marL="342900" indent="-228600" defTabSz="914400">
              <a:lnSpc>
                <a:spcPct val="81000"/>
              </a:lnSpc>
              <a:spcBef>
                <a:spcPts val="300"/>
              </a:spcBef>
              <a:defRPr sz="1400"/>
            </a:pPr>
          </a:p>
          <a:p>
            <a:pPr marL="0" indent="-228600" defTabSz="914400">
              <a:lnSpc>
                <a:spcPct val="81000"/>
              </a:lnSpc>
              <a:defRPr sz="1500"/>
            </a:pPr>
            <a:r>
              <a:t>Noun:  </a:t>
            </a:r>
            <a:endParaRPr sz="1900"/>
          </a:p>
          <a:p>
            <a:pPr lvl="1" marL="342900" indent="-228600" defTabSz="914400">
              <a:lnSpc>
                <a:spcPct val="81000"/>
              </a:lnSpc>
              <a:spcBef>
                <a:spcPts val="300"/>
              </a:spcBef>
              <a:defRPr sz="1200"/>
            </a:pPr>
            <a:r>
              <a:t>Intense or passionate dislike, hostility, disgust, or aversion</a:t>
            </a:r>
            <a:endParaRPr sz="1600"/>
          </a:p>
          <a:p>
            <a:pPr lvl="1" marL="342900" indent="-228600" defTabSz="914400">
              <a:lnSpc>
                <a:spcPct val="81000"/>
              </a:lnSpc>
              <a:spcBef>
                <a:spcPts val="300"/>
              </a:spcBef>
              <a:defRPr sz="1200"/>
            </a:pPr>
            <a:r>
              <a:t>An object or target of dislike, hostility, disgust, or aversion</a:t>
            </a:r>
            <a:endParaRPr sz="1600"/>
          </a:p>
          <a:p>
            <a:pPr lvl="1" marL="342900" indent="-228600" defTabSz="914400">
              <a:lnSpc>
                <a:spcPct val="81000"/>
              </a:lnSpc>
              <a:spcBef>
                <a:spcPts val="300"/>
              </a:spcBef>
              <a:defRPr sz="1200"/>
            </a:pPr>
            <a:r>
              <a:t>The emotion or feeling of intense dislike</a:t>
            </a:r>
            <a:endParaRPr sz="1600"/>
          </a:p>
          <a:p>
            <a:pPr lvl="1" marL="342900" indent="-228600" defTabSz="914400">
              <a:lnSpc>
                <a:spcPct val="81000"/>
              </a:lnSpc>
              <a:spcBef>
                <a:spcPts val="300"/>
              </a:spcBef>
              <a:defRPr sz="1200"/>
            </a:pPr>
            <a:r>
              <a:t>Learned perspective of aversion, hostility, or extreme dislike for someone or something</a:t>
            </a:r>
            <a:endParaRPr sz="1600"/>
          </a:p>
          <a:p>
            <a:pPr lvl="1" marL="342900" indent="-228600" defTabSz="914400">
              <a:lnSpc>
                <a:spcPct val="81000"/>
              </a:lnSpc>
              <a:spcBef>
                <a:spcPts val="300"/>
              </a:spcBef>
              <a:defRPr sz="1200"/>
            </a:pPr>
            <a:r>
              <a:t>Learned moral resentment</a:t>
            </a:r>
            <a:endParaRPr sz="1600"/>
          </a:p>
          <a:p>
            <a:pPr lvl="1" marL="0" indent="114300" defTabSz="914400">
              <a:lnSpc>
                <a:spcPct val="81000"/>
              </a:lnSpc>
              <a:spcBef>
                <a:spcPts val="300"/>
              </a:spcBef>
              <a:buSzTx/>
              <a:buNone/>
              <a:defRPr sz="1400"/>
            </a:pPr>
          </a:p>
          <a:p>
            <a:pPr marL="0" indent="-228600" defTabSz="914400">
              <a:lnSpc>
                <a:spcPct val="81000"/>
              </a:lnSpc>
              <a:defRPr sz="1500"/>
            </a:pPr>
            <a:r>
              <a:t>Modifier</a:t>
            </a:r>
            <a:endParaRPr sz="1900"/>
          </a:p>
          <a:p>
            <a:pPr lvl="1" marL="342900" indent="-228600" defTabSz="914400">
              <a:lnSpc>
                <a:spcPct val="81000"/>
              </a:lnSpc>
              <a:spcBef>
                <a:spcPts val="300"/>
              </a:spcBef>
              <a:defRPr sz="1200"/>
            </a:pPr>
            <a:r>
              <a:t>Hate speech</a:t>
            </a:r>
            <a:endParaRPr sz="1600"/>
          </a:p>
          <a:p>
            <a:pPr lvl="1" marL="342900" indent="-228600" defTabSz="914400">
              <a:lnSpc>
                <a:spcPct val="81000"/>
              </a:lnSpc>
              <a:spcBef>
                <a:spcPts val="300"/>
              </a:spcBef>
              <a:defRPr sz="1200"/>
            </a:pPr>
            <a:r>
              <a:t>Hate groups</a:t>
            </a:r>
            <a:endParaRPr sz="1600"/>
          </a:p>
          <a:p>
            <a:pPr lvl="1" marL="342900" indent="-228600" defTabSz="914400">
              <a:lnSpc>
                <a:spcPct val="81000"/>
              </a:lnSpc>
              <a:spcBef>
                <a:spcPts val="300"/>
              </a:spcBef>
              <a:defRPr sz="1200"/>
            </a:pPr>
            <a:r>
              <a:t>Hate crime</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4" name="Rectangle 8"/>
          <p:cNvSpPr/>
          <p:nvPr/>
        </p:nvSpPr>
        <p:spPr>
          <a:xfrm>
            <a:off x="283550" y="4633545"/>
            <a:ext cx="8579096" cy="1844257"/>
          </a:xfrm>
          <a:prstGeom prst="rect">
            <a:avLst/>
          </a:prstGeom>
          <a:solidFill>
            <a:srgbClr val="404040"/>
          </a:solidFill>
          <a:ln w="127000" cap="sq">
            <a:solidFill>
              <a:srgbClr val="404040"/>
            </a:solidFill>
            <a:miter/>
          </a:ln>
        </p:spPr>
        <p:txBody>
          <a:bodyPr lIns="45719" rIns="45719" anchor="ctr"/>
          <a:lstStyle/>
          <a:p>
            <a:pPr algn="ctr">
              <a:defRPr>
                <a:solidFill>
                  <a:srgbClr val="FFFFFF"/>
                </a:solidFill>
              </a:defRPr>
            </a:pPr>
          </a:p>
        </p:txBody>
      </p:sp>
      <p:sp>
        <p:nvSpPr>
          <p:cNvPr id="145" name="Title 1"/>
          <p:cNvSpPr txBox="1"/>
          <p:nvPr>
            <p:ph type="title"/>
          </p:nvPr>
        </p:nvSpPr>
        <p:spPr>
          <a:xfrm>
            <a:off x="394554" y="4756637"/>
            <a:ext cx="8354891" cy="930448"/>
          </a:xfrm>
          <a:prstGeom prst="rect">
            <a:avLst/>
          </a:prstGeom>
        </p:spPr>
        <p:txBody>
          <a:bodyPr anchor="b"/>
          <a:lstStyle>
            <a:lvl1pPr algn="ctr" defTabSz="886968">
              <a:defRPr sz="2813">
                <a:solidFill>
                  <a:srgbClr val="FFFFFF"/>
                </a:solidFill>
              </a:defRPr>
            </a:lvl1pPr>
          </a:lstStyle>
          <a:p>
            <a:pPr/>
            <a:r>
              <a:t>Frequency of use of the word “Hate” from 1800 - 2008</a:t>
            </a:r>
          </a:p>
        </p:txBody>
      </p:sp>
      <p:pic>
        <p:nvPicPr>
          <p:cNvPr id="146" name="Picture 3" descr="Picture 3"/>
          <p:cNvPicPr>
            <a:picLocks noChangeAspect="1"/>
          </p:cNvPicPr>
          <p:nvPr/>
        </p:nvPicPr>
        <p:blipFill>
          <a:blip r:embed="rId2">
            <a:extLst/>
          </a:blip>
          <a:stretch>
            <a:fillRect/>
          </a:stretch>
        </p:blipFill>
        <p:spPr>
          <a:xfrm>
            <a:off x="573589" y="241055"/>
            <a:ext cx="7955498" cy="3997638"/>
          </a:xfrm>
          <a:prstGeom prst="rect">
            <a:avLst/>
          </a:prstGeom>
          <a:ln w="12700">
            <a:miter lim="400000"/>
          </a:ln>
        </p:spPr>
      </p:pic>
      <p:sp>
        <p:nvSpPr>
          <p:cNvPr id="147" name="Straight Connector 10"/>
          <p:cNvSpPr/>
          <p:nvPr/>
        </p:nvSpPr>
        <p:spPr>
          <a:xfrm>
            <a:off x="1657350" y="5738691"/>
            <a:ext cx="5829300" cy="1"/>
          </a:xfrm>
          <a:prstGeom prst="line">
            <a:avLst/>
          </a:prstGeom>
          <a:ln w="22225">
            <a:solidFill>
              <a:srgbClr val="D9D9D9"/>
            </a:solidFill>
            <a:miter/>
          </a:ln>
        </p:spPr>
        <p:txBody>
          <a:bodyPr lIns="45719" rIns="45719"/>
          <a:lstStyle/>
          <a:p>
            <a:pPr/>
          </a:p>
        </p:txBody>
      </p:sp>
      <p:sp>
        <p:nvSpPr>
          <p:cNvPr id="148" name="TextBox 4"/>
          <p:cNvSpPr txBox="1"/>
          <p:nvPr/>
        </p:nvSpPr>
        <p:spPr>
          <a:xfrm>
            <a:off x="66675" y="4146582"/>
            <a:ext cx="9077325" cy="6248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200"/>
            </a:pPr>
            <a:r>
              <a:rPr u="sng">
                <a:solidFill>
                  <a:srgbClr val="0563C1"/>
                </a:solidFill>
                <a:uFill>
                  <a:solidFill>
                    <a:srgbClr val="0563C1"/>
                  </a:solidFill>
                </a:uFill>
                <a:hlinkClick r:id="rId3" invalidUrl="" action="" tgtFrame="" tooltip="" history="1" highlightClick="0" endSnd="0"/>
              </a:rPr>
              <a:t>https://books.google.com/ngrams/graph?year_start=1800&amp;year_end=2008&amp;corpus=15&amp;smoothing=7&amp;case_insensitive=on&amp;content=hate&amp;direct_url=t4%3B%2Chate%3B%2Cc0%3B%2Cs0%3B%3Bhate%3B%</a:t>
            </a:r>
            <a:r>
              <a:t> </a:t>
            </a:r>
          </a:p>
        </p:txBody>
      </p:sp>
      <p:sp>
        <p:nvSpPr>
          <p:cNvPr id="149" name="TextBox 6"/>
          <p:cNvSpPr txBox="1"/>
          <p:nvPr/>
        </p:nvSpPr>
        <p:spPr>
          <a:xfrm>
            <a:off x="281354" y="5790298"/>
            <a:ext cx="8468092" cy="955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solidFill>
                  <a:srgbClr val="FFFFFF"/>
                </a:solidFill>
                <a:latin typeface="Calibri Light"/>
                <a:ea typeface="Calibri Light"/>
                <a:cs typeface="Calibri Light"/>
                <a:sym typeface="Calibri Light"/>
              </a:defRPr>
            </a:lvl1pPr>
          </a:lstStyle>
          <a:p>
            <a:pPr/>
            <a:r>
              <a:t>United States history from 2008 to present (2019) began with the collapse of the housing bubble, which led into the late-2000s recession, helping the Democrats win the presidency in 2008 with the election of Barack Obama, the country's first African-American president. NOTE:  Data beyond 2008 is not currently available.</a:t>
            </a:r>
          </a:p>
        </p:txBody>
      </p:sp>
      <p:grpSp>
        <p:nvGrpSpPr>
          <p:cNvPr id="154" name="Callout: Line 9"/>
          <p:cNvGrpSpPr/>
          <p:nvPr/>
        </p:nvGrpSpPr>
        <p:grpSpPr>
          <a:xfrm>
            <a:off x="7953375" y="523215"/>
            <a:ext cx="1069161" cy="1071561"/>
            <a:chOff x="0" y="0"/>
            <a:chExt cx="1069160" cy="1071560"/>
          </a:xfrm>
        </p:grpSpPr>
        <p:grpSp>
          <p:nvGrpSpPr>
            <p:cNvPr id="152" name="Group"/>
            <p:cNvGrpSpPr/>
            <p:nvPr/>
          </p:nvGrpSpPr>
          <p:grpSpPr>
            <a:xfrm>
              <a:off x="0" y="0"/>
              <a:ext cx="1069161" cy="1071561"/>
              <a:chOff x="0" y="0"/>
              <a:chExt cx="1069160" cy="1071560"/>
            </a:xfrm>
          </p:grpSpPr>
          <p:sp>
            <p:nvSpPr>
              <p:cNvPr id="150" name="Rectangle"/>
              <p:cNvSpPr/>
              <p:nvPr/>
            </p:nvSpPr>
            <p:spPr>
              <a:xfrm>
                <a:off x="0" y="0"/>
                <a:ext cx="1069161" cy="647700"/>
              </a:xfrm>
              <a:prstGeom prst="rect">
                <a:avLst/>
              </a:prstGeom>
              <a:solidFill>
                <a:srgbClr val="BFBFBF"/>
              </a:solidFill>
              <a:ln w="12700" cap="flat">
                <a:solidFill>
                  <a:srgbClr val="000000"/>
                </a:solidFill>
                <a:prstDash val="solid"/>
                <a:miter lim="800000"/>
              </a:ln>
              <a:effectLst/>
            </p:spPr>
            <p:txBody>
              <a:bodyPr wrap="square" lIns="45719" tIns="45719" rIns="45719" bIns="45719" numCol="1" anchor="ctr">
                <a:noAutofit/>
              </a:bodyPr>
              <a:lstStyle/>
              <a:p>
                <a:pPr algn="ctr">
                  <a:defRPr>
                    <a:solidFill>
                      <a:srgbClr val="FFFFFF"/>
                    </a:solidFill>
                  </a:defRPr>
                </a:pPr>
              </a:p>
            </p:txBody>
          </p:sp>
          <p:sp>
            <p:nvSpPr>
              <p:cNvPr id="151" name="Line"/>
              <p:cNvSpPr/>
              <p:nvPr/>
            </p:nvSpPr>
            <p:spPr>
              <a:xfrm flipH="1">
                <a:off x="207524" y="645315"/>
                <a:ext cx="329269" cy="426247"/>
              </a:xfrm>
              <a:prstGeom prst="line">
                <a:avLst/>
              </a:prstGeom>
              <a:noFill/>
              <a:ln w="12700" cap="flat">
                <a:solidFill>
                  <a:srgbClr val="000000"/>
                </a:solidFill>
                <a:prstDash val="solid"/>
                <a:miter lim="800000"/>
              </a:ln>
              <a:effectLst/>
            </p:spPr>
            <p:txBody>
              <a:bodyPr wrap="square" lIns="45719" tIns="45719" rIns="45719" bIns="45719" numCol="1" anchor="t">
                <a:noAutofit/>
              </a:bodyPr>
              <a:lstStyle/>
              <a:p>
                <a:pPr/>
              </a:p>
            </p:txBody>
          </p:sp>
        </p:grpSp>
        <p:sp>
          <p:nvSpPr>
            <p:cNvPr id="153" name="Highest frequency ever recorded"/>
            <p:cNvSpPr txBox="1"/>
            <p:nvPr/>
          </p:nvSpPr>
          <p:spPr>
            <a:xfrm>
              <a:off x="0" y="11429"/>
              <a:ext cx="1069161" cy="6248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1200"/>
              </a:lvl1pPr>
            </a:lstStyle>
            <a:p>
              <a:pPr/>
              <a:r>
                <a:t>Highest frequency ever recorded</a:t>
              </a:r>
            </a:p>
          </p:txBody>
        </p:sp>
      </p:gr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56" name="Picture 1" descr="Picture 1"/>
          <p:cNvPicPr>
            <a:picLocks noChangeAspect="1"/>
          </p:cNvPicPr>
          <p:nvPr/>
        </p:nvPicPr>
        <p:blipFill>
          <a:blip r:embed="rId2">
            <a:extLst/>
          </a:blip>
          <a:stretch>
            <a:fillRect/>
          </a:stretch>
        </p:blipFill>
        <p:spPr>
          <a:xfrm>
            <a:off x="219074" y="803789"/>
            <a:ext cx="4562991" cy="5066271"/>
          </a:xfrm>
          <a:prstGeom prst="rect">
            <a:avLst/>
          </a:prstGeom>
          <a:ln w="12700">
            <a:miter lim="400000"/>
          </a:ln>
        </p:spPr>
      </p:pic>
      <p:sp>
        <p:nvSpPr>
          <p:cNvPr id="157" name="Rectangle 2"/>
          <p:cNvSpPr txBox="1"/>
          <p:nvPr/>
        </p:nvSpPr>
        <p:spPr>
          <a:xfrm>
            <a:off x="419100" y="6276795"/>
            <a:ext cx="6600825" cy="2819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200">
                <a:latin typeface="Verdana"/>
                <a:ea typeface="Verdana"/>
                <a:cs typeface="Verdana"/>
                <a:sym typeface="Verdana"/>
              </a:defRPr>
            </a:pPr>
            <a:r>
              <a:t> </a:t>
            </a:r>
            <a:r>
              <a:rPr u="sng">
                <a:solidFill>
                  <a:srgbClr val="0563C1"/>
                </a:solidFill>
                <a:uFill>
                  <a:solidFill>
                    <a:srgbClr val="0563C1"/>
                  </a:solidFill>
                </a:uFill>
                <a:hlinkClick r:id="rId3" invalidUrl="" action="" tgtFrame="" tooltip="" history="1" highlightClick="0" endSnd="0"/>
              </a:rPr>
              <a:t>https://study.com/academy/lesson/pyramid-of-hate-definition-examples.html</a:t>
            </a:r>
          </a:p>
        </p:txBody>
      </p:sp>
      <p:sp>
        <p:nvSpPr>
          <p:cNvPr id="158" name="Title 1"/>
          <p:cNvSpPr txBox="1"/>
          <p:nvPr/>
        </p:nvSpPr>
        <p:spPr>
          <a:xfrm>
            <a:off x="836397" y="233063"/>
            <a:ext cx="3457576" cy="520699"/>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defTabSz="694944">
              <a:lnSpc>
                <a:spcPct val="72000"/>
              </a:lnSpc>
              <a:defRPr sz="2812">
                <a:latin typeface="Calibri Light"/>
                <a:ea typeface="Calibri Light"/>
                <a:cs typeface="Calibri Light"/>
                <a:sym typeface="Calibri Light"/>
              </a:defRPr>
            </a:lvl1pPr>
          </a:lstStyle>
          <a:p>
            <a:pPr/>
            <a:r>
              <a:t>Pyramid of Hate</a:t>
            </a:r>
          </a:p>
        </p:txBody>
      </p:sp>
      <p:sp>
        <p:nvSpPr>
          <p:cNvPr id="159" name="TextBox 4"/>
          <p:cNvSpPr txBox="1"/>
          <p:nvPr/>
        </p:nvSpPr>
        <p:spPr>
          <a:xfrm>
            <a:off x="4973079" y="753761"/>
            <a:ext cx="4072067" cy="4968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b="1" sz="1400"/>
            </a:pPr>
            <a:r>
              <a:t>“A Horrific Pyramid</a:t>
            </a:r>
          </a:p>
          <a:p>
            <a:pPr>
              <a:defRPr b="1" sz="1400"/>
            </a:pPr>
          </a:p>
          <a:p>
            <a:pPr>
              <a:defRPr sz="1400"/>
            </a:pPr>
            <a:r>
              <a:t>When we hear stories of the Holocaust in WWII, the atrocities in the Sudan and Rwanda, the many other acts of truly shocking violence and hate throughout history, most people wonder how anyone could do such things. How does national pride turn to death camps like the Nazis enacted in Germany? </a:t>
            </a:r>
          </a:p>
          <a:p>
            <a:pPr>
              <a:defRPr sz="1400"/>
            </a:pPr>
          </a:p>
          <a:p>
            <a:pPr>
              <a:defRPr sz="1400"/>
            </a:pPr>
            <a:r>
              <a:t>What you must realize is that none of these acts started as a sudden decision to commit the most heinous acts of hatred and violence. They are built on smaller acts of hate, seemingly meaningless bias or rudeness. However, these acts lay the groundwork for greater and greater levels of hatred to grow into violent actions. </a:t>
            </a:r>
          </a:p>
          <a:p>
            <a:pPr>
              <a:defRPr sz="1400"/>
            </a:pPr>
          </a:p>
          <a:p>
            <a:pPr>
              <a:defRPr sz="1400"/>
            </a:pPr>
            <a:r>
              <a:t>A good way to visualize this process is through the </a:t>
            </a:r>
            <a:r>
              <a:rPr b="1"/>
              <a:t>Pyramid of Hate</a:t>
            </a:r>
            <a:r>
              <a:t>, which sets simple things like having a bias against a group or listening to hateful jokes but not challenging them as the base of the pyramid and the support for escalating behaviors.”</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Rectangle 7"/>
          <p:cNvSpPr/>
          <p:nvPr/>
        </p:nvSpPr>
        <p:spPr>
          <a:xfrm>
            <a:off x="241172" y="320039"/>
            <a:ext cx="8661656" cy="6217922"/>
          </a:xfrm>
          <a:prstGeom prst="rect">
            <a:avLst/>
          </a:prstGeom>
          <a:solidFill>
            <a:srgbClr val="000000">
              <a:alpha val="8000"/>
            </a:srgbClr>
          </a:solidFill>
          <a:ln w="12700">
            <a:miter lim="400000"/>
          </a:ln>
        </p:spPr>
        <p:txBody>
          <a:bodyPr lIns="45719" rIns="45719" anchor="ctr"/>
          <a:lstStyle/>
          <a:p>
            <a:pPr algn="ctr">
              <a:defRPr>
                <a:solidFill>
                  <a:srgbClr val="FFFFFF"/>
                </a:solidFill>
              </a:defRPr>
            </a:pPr>
          </a:p>
        </p:txBody>
      </p:sp>
      <p:sp>
        <p:nvSpPr>
          <p:cNvPr id="162" name="Title 1"/>
          <p:cNvSpPr txBox="1"/>
          <p:nvPr>
            <p:ph type="title"/>
          </p:nvPr>
        </p:nvSpPr>
        <p:spPr>
          <a:xfrm>
            <a:off x="628650" y="963877"/>
            <a:ext cx="2620772" cy="4930246"/>
          </a:xfrm>
          <a:prstGeom prst="rect">
            <a:avLst/>
          </a:prstGeom>
        </p:spPr>
        <p:txBody>
          <a:bodyPr/>
          <a:lstStyle>
            <a:lvl1pPr algn="r" defTabSz="914400">
              <a:defRPr>
                <a:solidFill>
                  <a:schemeClr val="accent1"/>
                </a:solidFill>
              </a:defRPr>
            </a:lvl1pPr>
          </a:lstStyle>
          <a:p>
            <a:pPr/>
            <a:r>
              <a:t>References</a:t>
            </a:r>
          </a:p>
        </p:txBody>
      </p:sp>
      <p:sp>
        <p:nvSpPr>
          <p:cNvPr id="163" name="Straight Connector 9"/>
          <p:cNvSpPr/>
          <p:nvPr/>
        </p:nvSpPr>
        <p:spPr>
          <a:xfrm flipH="1">
            <a:off x="3490721" y="2057400"/>
            <a:ext cx="1" cy="2743200"/>
          </a:xfrm>
          <a:prstGeom prst="line">
            <a:avLst/>
          </a:prstGeom>
          <a:ln w="19050">
            <a:solidFill>
              <a:srgbClr val="262626"/>
            </a:solidFill>
            <a:miter/>
          </a:ln>
        </p:spPr>
        <p:txBody>
          <a:bodyPr lIns="45719" rIns="45719"/>
          <a:lstStyle/>
          <a:p>
            <a:pPr/>
          </a:p>
        </p:txBody>
      </p:sp>
      <p:sp>
        <p:nvSpPr>
          <p:cNvPr id="164" name="Content Placeholder 2"/>
          <p:cNvSpPr txBox="1"/>
          <p:nvPr>
            <p:ph type="body" idx="1"/>
          </p:nvPr>
        </p:nvSpPr>
        <p:spPr>
          <a:xfrm>
            <a:off x="3490721" y="247649"/>
            <a:ext cx="5412104" cy="6290311"/>
          </a:xfrm>
          <a:prstGeom prst="rect">
            <a:avLst/>
          </a:prstGeom>
        </p:spPr>
        <p:txBody>
          <a:bodyPr anchor="ctr"/>
          <a:lstStyle/>
          <a:p>
            <a:pPr>
              <a:lnSpc>
                <a:spcPct val="72000"/>
              </a:lnSpc>
              <a:defRPr sz="900" u="sng"/>
            </a:pPr>
            <a:r>
              <a:rPr>
                <a:solidFill>
                  <a:srgbClr val="0563C1"/>
                </a:solidFill>
                <a:uFill>
                  <a:solidFill>
                    <a:srgbClr val="0563C1"/>
                  </a:solidFill>
                </a:uFill>
                <a:hlinkClick r:id="rId2" invalidUrl="" action="" tgtFrame="" tooltip="" history="1" highlightClick="0" endSnd="0"/>
              </a:rPr>
              <a:t>https://www.google.com/</a:t>
            </a:r>
            <a:r>
              <a:rPr>
                <a:solidFill>
                  <a:srgbClr val="0563C1"/>
                </a:solidFill>
                <a:uFill>
                  <a:solidFill>
                    <a:srgbClr val="0563C1"/>
                  </a:solidFill>
                </a:uFill>
                <a:hlinkClick r:id="rId2" invalidUrl="" action="" tgtFrame="" tooltip="" history="1" highlightClick="0" endSnd="0"/>
              </a:rPr>
              <a:t>search?ei</a:t>
            </a:r>
            <a:r>
              <a:rPr>
                <a:solidFill>
                  <a:srgbClr val="0563C1"/>
                </a:solidFill>
                <a:uFill>
                  <a:solidFill>
                    <a:srgbClr val="0563C1"/>
                  </a:solidFill>
                </a:uFill>
                <a:hlinkClick r:id="rId2" invalidUrl="" action="" tgtFrame="" tooltip="" history="1" highlightClick="0" endSnd="0"/>
              </a:rPr>
              <a:t>=e8_vXMzZKeGGggeX84TgBw&amp;q=</a:t>
            </a:r>
            <a:r>
              <a:rPr>
                <a:solidFill>
                  <a:srgbClr val="0563C1"/>
                </a:solidFill>
                <a:uFill>
                  <a:solidFill>
                    <a:srgbClr val="0563C1"/>
                  </a:solidFill>
                </a:uFill>
                <a:hlinkClick r:id="rId2" invalidUrl="" action="" tgtFrame="" tooltip="" history="1" highlightClick="0" endSnd="0"/>
              </a:rPr>
              <a:t>definition+of+hate&amp;oq</a:t>
            </a:r>
            <a:r>
              <a:rPr>
                <a:solidFill>
                  <a:srgbClr val="0563C1"/>
                </a:solidFill>
                <a:uFill>
                  <a:solidFill>
                    <a:srgbClr val="0563C1"/>
                  </a:solidFill>
                </a:uFill>
                <a:hlinkClick r:id="rId2" invalidUrl="" action="" tgtFrame="" tooltip="" history="1" highlightClick="0" endSnd="0"/>
              </a:rPr>
              <a:t>=</a:t>
            </a:r>
            <a:r>
              <a:rPr>
                <a:solidFill>
                  <a:srgbClr val="0563C1"/>
                </a:solidFill>
                <a:uFill>
                  <a:solidFill>
                    <a:srgbClr val="0563C1"/>
                  </a:solidFill>
                </a:uFill>
                <a:hlinkClick r:id="rId2" invalidUrl="" action="" tgtFrame="" tooltip="" history="1" highlightClick="0" endSnd="0"/>
              </a:rPr>
              <a:t>definition+of+hate&amp;gs_l</a:t>
            </a:r>
            <a:r>
              <a:rPr>
                <a:solidFill>
                  <a:srgbClr val="0563C1"/>
                </a:solidFill>
                <a:uFill>
                  <a:solidFill>
                    <a:srgbClr val="0563C1"/>
                  </a:solidFill>
                </a:uFill>
                <a:hlinkClick r:id="rId2" invalidUrl="" action="" tgtFrame="" tooltip="" history="1" highlightClick="0" endSnd="0"/>
              </a:rPr>
              <a:t>=psy-ab.3..0l10.240140.244660..245259...0.0..0.76.991.18......0....1..gws-wiz.......0i71j0i67j0i131.kRWUC5-PXr4</a:t>
            </a:r>
            <a:r>
              <a:rPr u="none"/>
              <a:t> </a:t>
            </a:r>
          </a:p>
          <a:p>
            <a:pPr>
              <a:lnSpc>
                <a:spcPct val="72000"/>
              </a:lnSpc>
              <a:defRPr sz="900" u="sng"/>
            </a:pPr>
            <a:r>
              <a:rPr>
                <a:solidFill>
                  <a:srgbClr val="0563C1"/>
                </a:solidFill>
                <a:uFill>
                  <a:solidFill>
                    <a:srgbClr val="0563C1"/>
                  </a:solidFill>
                </a:uFill>
                <a:hlinkClick r:id="rId3" invalidUrl="" action="" tgtFrame="" tooltip="" history="1" highlightClick="0" endSnd="0"/>
              </a:rPr>
              <a:t>https://thesaurus.yourdictionary.com/hate</a:t>
            </a:r>
            <a:r>
              <a:rPr u="none"/>
              <a:t> </a:t>
            </a:r>
          </a:p>
          <a:p>
            <a:pPr>
              <a:lnSpc>
                <a:spcPct val="72000"/>
              </a:lnSpc>
              <a:defRPr sz="900" u="sng"/>
            </a:pPr>
            <a:r>
              <a:rPr>
                <a:solidFill>
                  <a:srgbClr val="0563C1"/>
                </a:solidFill>
                <a:uFill>
                  <a:solidFill>
                    <a:srgbClr val="0563C1"/>
                  </a:solidFill>
                </a:uFill>
                <a:hlinkClick r:id="rId4" invalidUrl="" action="" tgtFrame="" tooltip="" history="1" highlightClick="0" endSnd="0"/>
              </a:rPr>
              <a:t>https://www.merriam-webster.com/dictionary/hate#other-words</a:t>
            </a:r>
            <a:r>
              <a:rPr u="none"/>
              <a:t> </a:t>
            </a:r>
          </a:p>
          <a:p>
            <a:pPr>
              <a:lnSpc>
                <a:spcPct val="72000"/>
              </a:lnSpc>
              <a:defRPr sz="900" u="sng"/>
            </a:pPr>
            <a:r>
              <a:rPr>
                <a:solidFill>
                  <a:srgbClr val="0563C1"/>
                </a:solidFill>
                <a:uFill>
                  <a:solidFill>
                    <a:srgbClr val="0563C1"/>
                  </a:solidFill>
                </a:uFill>
                <a:hlinkClick r:id="rId5" invalidUrl="" action="" tgtFrame="" tooltip="" history="1" highlightClick="0" endSnd="0"/>
              </a:rPr>
              <a:t>https://www.dictionary.com/browse/hate</a:t>
            </a:r>
            <a:r>
              <a:rPr u="none"/>
              <a:t> </a:t>
            </a:r>
          </a:p>
          <a:p>
            <a:pPr>
              <a:lnSpc>
                <a:spcPct val="72000"/>
              </a:lnSpc>
              <a:defRPr sz="900" u="sng"/>
            </a:pPr>
            <a:r>
              <a:rPr>
                <a:solidFill>
                  <a:srgbClr val="0563C1"/>
                </a:solidFill>
                <a:uFill>
                  <a:solidFill>
                    <a:srgbClr val="0563C1"/>
                  </a:solidFill>
                </a:uFill>
                <a:hlinkClick r:id="rId6" invalidUrl="" action="" tgtFrame="" tooltip="" history="1" highlightClick="0" endSnd="0"/>
              </a:rPr>
              <a:t>https://www.vocabulary.com/dictionary/hate</a:t>
            </a:r>
          </a:p>
          <a:p>
            <a:pPr>
              <a:lnSpc>
                <a:spcPct val="72000"/>
              </a:lnSpc>
              <a:defRPr sz="900" u="sng"/>
            </a:pPr>
            <a:r>
              <a:rPr>
                <a:solidFill>
                  <a:srgbClr val="0563C1"/>
                </a:solidFill>
                <a:uFill>
                  <a:solidFill>
                    <a:srgbClr val="0563C1"/>
                  </a:solidFill>
                </a:uFill>
                <a:hlinkClick r:id="rId7" invalidUrl="" action="" tgtFrame="" tooltip="" history="1" highlightClick="0" endSnd="0"/>
              </a:rPr>
              <a:t>https://en.oxforddictionaries.com/definition/hate</a:t>
            </a:r>
          </a:p>
          <a:p>
            <a:pPr>
              <a:lnSpc>
                <a:spcPct val="72000"/>
              </a:lnSpc>
              <a:defRPr sz="900" u="sng"/>
            </a:pPr>
            <a:r>
              <a:rPr>
                <a:solidFill>
                  <a:srgbClr val="0563C1"/>
                </a:solidFill>
                <a:uFill>
                  <a:solidFill>
                    <a:srgbClr val="0563C1"/>
                  </a:solidFill>
                </a:uFill>
                <a:hlinkClick r:id="rId8" invalidUrl="" action="" tgtFrame="" tooltip="" history="1" highlightClick="0" endSnd="0"/>
              </a:rPr>
              <a:t>https://dictionary.cambridge.org/us/dictionary/english/hate</a:t>
            </a:r>
          </a:p>
          <a:p>
            <a:pPr>
              <a:lnSpc>
                <a:spcPct val="72000"/>
              </a:lnSpc>
              <a:defRPr sz="900" u="sng"/>
            </a:pPr>
            <a:r>
              <a:rPr>
                <a:solidFill>
                  <a:srgbClr val="0563C1"/>
                </a:solidFill>
                <a:uFill>
                  <a:solidFill>
                    <a:srgbClr val="0563C1"/>
                  </a:solidFill>
                </a:uFill>
                <a:hlinkClick r:id="rId9" invalidUrl="" action="" tgtFrame="" tooltip="" history="1" highlightClick="0" endSnd="0"/>
              </a:rPr>
              <a:t>https://www.collinsdictionary.com/us/dictionary/english/hate</a:t>
            </a:r>
          </a:p>
          <a:p>
            <a:pPr>
              <a:lnSpc>
                <a:spcPct val="72000"/>
              </a:lnSpc>
              <a:defRPr sz="900" u="sng"/>
            </a:pPr>
            <a:r>
              <a:rPr>
                <a:solidFill>
                  <a:srgbClr val="0563C1"/>
                </a:solidFill>
                <a:uFill>
                  <a:solidFill>
                    <a:srgbClr val="0563C1"/>
                  </a:solidFill>
                </a:uFill>
                <a:hlinkClick r:id="rId10" invalidUrl="" action="" tgtFrame="" tooltip="" history="1" highlightClick="0" endSnd="0"/>
              </a:rPr>
              <a:t>https://en.wikipedia.org/wiki/Hatred</a:t>
            </a:r>
          </a:p>
          <a:p>
            <a:pPr>
              <a:lnSpc>
                <a:spcPct val="72000"/>
              </a:lnSpc>
              <a:defRPr sz="900" u="sng"/>
            </a:pPr>
            <a:r>
              <a:rPr>
                <a:solidFill>
                  <a:srgbClr val="0563C1"/>
                </a:solidFill>
                <a:uFill>
                  <a:solidFill>
                    <a:srgbClr val="0563C1"/>
                  </a:solidFill>
                </a:uFill>
                <a:hlinkClick r:id="rId11" invalidUrl="" action="" tgtFrame="" tooltip="" history="1" highlightClick="0" endSnd="0"/>
              </a:rPr>
              <a:t>https://www.yourdictionary.com/hate</a:t>
            </a:r>
          </a:p>
          <a:p>
            <a:pPr>
              <a:lnSpc>
                <a:spcPct val="72000"/>
              </a:lnSpc>
              <a:defRPr sz="900" u="sng"/>
            </a:pPr>
            <a:r>
              <a:rPr>
                <a:solidFill>
                  <a:srgbClr val="0563C1"/>
                </a:solidFill>
                <a:uFill>
                  <a:solidFill>
                    <a:srgbClr val="0563C1"/>
                  </a:solidFill>
                </a:uFill>
                <a:hlinkClick r:id="rId12" invalidUrl="" action="" tgtFrame="" tooltip="" history="1" highlightClick="0" endSnd="0"/>
              </a:rPr>
              <a:t>https://science.howstuffworks.com/life/define-hate1.htm</a:t>
            </a:r>
          </a:p>
          <a:p>
            <a:pPr>
              <a:lnSpc>
                <a:spcPct val="72000"/>
              </a:lnSpc>
              <a:defRPr sz="900" u="sng"/>
            </a:pPr>
            <a:r>
              <a:rPr>
                <a:solidFill>
                  <a:srgbClr val="0563C1"/>
                </a:solidFill>
                <a:uFill>
                  <a:solidFill>
                    <a:srgbClr val="0563C1"/>
                  </a:solidFill>
                </a:uFill>
                <a:hlinkClick r:id="rId13" invalidUrl="" action="" tgtFrame="" tooltip="" history="1" highlightClick="0" endSnd="0"/>
              </a:rPr>
              <a:t>https://www.thefreedictionary.com/hate</a:t>
            </a:r>
          </a:p>
          <a:p>
            <a:pPr>
              <a:lnSpc>
                <a:spcPct val="72000"/>
              </a:lnSpc>
              <a:defRPr sz="900" u="sng"/>
            </a:pPr>
            <a:r>
              <a:rPr>
                <a:solidFill>
                  <a:srgbClr val="0563C1"/>
                </a:solidFill>
                <a:uFill>
                  <a:solidFill>
                    <a:srgbClr val="0563C1"/>
                  </a:solidFill>
                </a:uFill>
                <a:hlinkClick r:id="rId14" invalidUrl="" action="" tgtFrame="" tooltip="" history="1" highlightClick="0" endSnd="0"/>
              </a:rPr>
              <a:t>https://av1611.com/kjbp/kjv-dictionary/hate.html</a:t>
            </a:r>
          </a:p>
          <a:p>
            <a:pPr>
              <a:lnSpc>
                <a:spcPct val="72000"/>
              </a:lnSpc>
              <a:defRPr sz="900" u="sng"/>
            </a:pPr>
            <a:r>
              <a:rPr>
                <a:solidFill>
                  <a:srgbClr val="0563C1"/>
                </a:solidFill>
                <a:uFill>
                  <a:solidFill>
                    <a:srgbClr val="0563C1"/>
                  </a:solidFill>
                </a:uFill>
                <a:hlinkClick r:id="rId15" invalidUrl="" action="" tgtFrame="" tooltip="" history="1" highlightClick="0" endSnd="0"/>
              </a:rPr>
              <a:t>http://www.learnersdictionary.com/definition/hate</a:t>
            </a:r>
          </a:p>
          <a:p>
            <a:pPr>
              <a:lnSpc>
                <a:spcPct val="72000"/>
              </a:lnSpc>
              <a:defRPr sz="900" u="sng"/>
            </a:pPr>
            <a:r>
              <a:rPr>
                <a:solidFill>
                  <a:srgbClr val="0563C1"/>
                </a:solidFill>
                <a:uFill>
                  <a:solidFill>
                    <a:srgbClr val="0563C1"/>
                  </a:solidFill>
                </a:uFill>
                <a:hlinkClick r:id="rId16" invalidUrl="" action="" tgtFrame="" tooltip="" history="1" highlightClick="0" endSnd="0"/>
              </a:rPr>
              <a:t>https://www.thesaurus.com/browse/hate</a:t>
            </a:r>
          </a:p>
          <a:p>
            <a:pPr>
              <a:lnSpc>
                <a:spcPct val="72000"/>
              </a:lnSpc>
              <a:defRPr sz="900" u="sng"/>
            </a:pPr>
            <a:r>
              <a:rPr>
                <a:solidFill>
                  <a:srgbClr val="0563C1"/>
                </a:solidFill>
                <a:uFill>
                  <a:solidFill>
                    <a:srgbClr val="0563C1"/>
                  </a:solidFill>
                </a:uFill>
                <a:hlinkClick r:id="rId17" invalidUrl="" action="" tgtFrame="" tooltip="" history="1" highlightClick="0" endSnd="0"/>
              </a:rPr>
              <a:t>http://dictionary.kids.net.au/word/hate</a:t>
            </a:r>
          </a:p>
          <a:p>
            <a:pPr>
              <a:lnSpc>
                <a:spcPct val="72000"/>
              </a:lnSpc>
              <a:defRPr sz="900" u="sng"/>
            </a:pPr>
            <a:r>
              <a:rPr>
                <a:solidFill>
                  <a:srgbClr val="0563C1"/>
                </a:solidFill>
                <a:uFill>
                  <a:solidFill>
                    <a:srgbClr val="0563C1"/>
                  </a:solidFill>
                </a:uFill>
                <a:hlinkClick r:id="rId18" invalidUrl="" action="" tgtFrame="" tooltip="" history="1" highlightClick="0" endSnd="0"/>
              </a:rPr>
              <a:t>http://webstersdictionary1828.com/Dictionary/hate</a:t>
            </a:r>
          </a:p>
          <a:p>
            <a:pPr>
              <a:lnSpc>
                <a:spcPct val="72000"/>
              </a:lnSpc>
              <a:defRPr sz="900" u="sng"/>
            </a:pPr>
            <a:r>
              <a:rPr>
                <a:solidFill>
                  <a:srgbClr val="0563C1"/>
                </a:solidFill>
                <a:uFill>
                  <a:solidFill>
                    <a:srgbClr val="0563C1"/>
                  </a:solidFill>
                </a:uFill>
                <a:hlinkClick r:id="rId19" invalidUrl="" action="" tgtFrame="" tooltip="" history="1" highlightClick="0" endSnd="0"/>
              </a:rPr>
              <a:t>https://study.com/academy/lesson/pyramid-of-hate-definition-examples.html</a:t>
            </a:r>
          </a:p>
          <a:p>
            <a:pPr>
              <a:lnSpc>
                <a:spcPct val="72000"/>
              </a:lnSpc>
              <a:defRPr sz="900" u="sng"/>
            </a:pPr>
            <a:r>
              <a:rPr>
                <a:solidFill>
                  <a:srgbClr val="0563C1"/>
                </a:solidFill>
                <a:uFill>
                  <a:solidFill>
                    <a:srgbClr val="0563C1"/>
                  </a:solidFill>
                </a:uFill>
                <a:hlinkClick r:id="rId20" invalidUrl="" action="" tgtFrame="" tooltip="" history="1" highlightClick="0" endSnd="0"/>
              </a:rPr>
              <a:t>https://biblehub.com/topical/h/hate.htm</a:t>
            </a:r>
          </a:p>
          <a:p>
            <a:pPr>
              <a:lnSpc>
                <a:spcPct val="72000"/>
              </a:lnSpc>
              <a:defRPr sz="900" u="sng"/>
            </a:pPr>
            <a:r>
              <a:rPr>
                <a:solidFill>
                  <a:srgbClr val="0563C1"/>
                </a:solidFill>
                <a:uFill>
                  <a:solidFill>
                    <a:srgbClr val="0563C1"/>
                  </a:solidFill>
                </a:uFill>
                <a:hlinkClick r:id="rId21" invalidUrl="" action="" tgtFrame="" tooltip="" history="1" highlightClick="0" endSnd="0"/>
              </a:rPr>
              <a:t>https://www.quora.com/What-is-hate-3?redirected_qid=12310795</a:t>
            </a:r>
          </a:p>
          <a:p>
            <a:pPr>
              <a:lnSpc>
                <a:spcPct val="72000"/>
              </a:lnSpc>
              <a:defRPr sz="900" u="sng"/>
            </a:pPr>
            <a:r>
              <a:rPr>
                <a:solidFill>
                  <a:srgbClr val="0563C1"/>
                </a:solidFill>
                <a:uFill>
                  <a:solidFill>
                    <a:srgbClr val="0563C1"/>
                  </a:solidFill>
                </a:uFill>
                <a:hlinkClick r:id="rId22" invalidUrl="" action="" tgtFrame="" tooltip="" history="1" highlightClick="0" endSnd="0"/>
              </a:rPr>
              <a:t>https://en.wiktionary.org/wiki/hate</a:t>
            </a:r>
          </a:p>
          <a:p>
            <a:pPr>
              <a:lnSpc>
                <a:spcPct val="72000"/>
              </a:lnSpc>
              <a:defRPr sz="900" u="sng"/>
            </a:pPr>
            <a:r>
              <a:rPr>
                <a:solidFill>
                  <a:srgbClr val="0563C1"/>
                </a:solidFill>
                <a:uFill>
                  <a:solidFill>
                    <a:srgbClr val="0563C1"/>
                  </a:solidFill>
                </a:uFill>
                <a:hlinkClick r:id="rId23" invalidUrl="" action="" tgtFrame="" tooltip="" history="1" highlightClick="0" endSnd="0"/>
              </a:rPr>
              <a:t>https://www.biblestudytools.com/dictionaries/bakers-evangelical-dictionary/hate-hatred.html</a:t>
            </a:r>
          </a:p>
          <a:p>
            <a:pPr>
              <a:lnSpc>
                <a:spcPct val="72000"/>
              </a:lnSpc>
              <a:defRPr sz="900" u="sng"/>
            </a:pPr>
            <a:r>
              <a:rPr>
                <a:solidFill>
                  <a:srgbClr val="0563C1"/>
                </a:solidFill>
                <a:uFill>
                  <a:solidFill>
                    <a:srgbClr val="0563C1"/>
                  </a:solidFill>
                </a:uFill>
                <a:hlinkClick r:id="rId24" invalidUrl="" action="" tgtFrame="" tooltip="" history="1" highlightClick="0" endSnd="0"/>
              </a:rPr>
              <a:t>http://onlineslangdictionary.com/meaning-definition-of/hate-on</a:t>
            </a:r>
          </a:p>
          <a:p>
            <a:pPr>
              <a:lnSpc>
                <a:spcPct val="72000"/>
              </a:lnSpc>
              <a:defRPr sz="900" u="sng"/>
            </a:pPr>
            <a:r>
              <a:rPr>
                <a:solidFill>
                  <a:srgbClr val="0563C1"/>
                </a:solidFill>
                <a:uFill>
                  <a:solidFill>
                    <a:srgbClr val="0563C1"/>
                  </a:solidFill>
                </a:uFill>
                <a:hlinkClick r:id="rId25" invalidUrl="" action="" tgtFrame="" tooltip="" history="1" highlightClick="0" endSnd="0"/>
              </a:rPr>
              <a:t>https://www.oxfordlearnersdictionaries.com/us/definition/english/hate_1</a:t>
            </a:r>
          </a:p>
          <a:p>
            <a:pPr>
              <a:lnSpc>
                <a:spcPct val="72000"/>
              </a:lnSpc>
              <a:defRPr sz="900" u="sng"/>
            </a:pPr>
            <a:r>
              <a:rPr>
                <a:solidFill>
                  <a:srgbClr val="0563C1"/>
                </a:solidFill>
                <a:uFill>
                  <a:solidFill>
                    <a:srgbClr val="0563C1"/>
                  </a:solidFill>
                </a:uFill>
                <a:hlinkClick r:id="rId26" invalidUrl="" action="" tgtFrame="" tooltip="" history="1" highlightClick="0" endSnd="0"/>
              </a:rPr>
              <a:t>https://www.wordreference.com/definition/hate</a:t>
            </a:r>
          </a:p>
          <a:p>
            <a:pPr>
              <a:lnSpc>
                <a:spcPct val="72000"/>
              </a:lnSpc>
              <a:defRPr sz="900" u="sng"/>
            </a:pPr>
            <a:r>
              <a:rPr>
                <a:solidFill>
                  <a:srgbClr val="0563C1"/>
                </a:solidFill>
                <a:uFill>
                  <a:solidFill>
                    <a:srgbClr val="0563C1"/>
                  </a:solidFill>
                </a:uFill>
                <a:hlinkClick r:id="rId27" invalidUrl="" action="" tgtFrame="" tooltip="" history="1" highlightClick="0" endSnd="0"/>
              </a:rPr>
              <a:t>https://stophate.tamu.edu/biashate-definition/</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